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79FD-EF4E-43B9-9BB0-A82A5F92605A}" type="datetimeFigureOut">
              <a:rPr lang="ko-KR" altLang="en-US" smtClean="0"/>
              <a:pPr/>
              <a:t>2015-10-03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4587-83F1-44E3-A432-CB83AFE982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" TargetMode="External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2844" y="3143248"/>
            <a:ext cx="8858312" cy="350046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5720" y="3500438"/>
            <a:ext cx="5643602" cy="30003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715140" y="4000504"/>
            <a:ext cx="2143140" cy="2000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DNS Root Server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6000760" y="5072074"/>
            <a:ext cx="714380" cy="50006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6000760" y="4286256"/>
            <a:ext cx="714380" cy="50006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034" y="3857628"/>
            <a:ext cx="2428892" cy="2286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Reference Table</a:t>
            </a:r>
          </a:p>
          <a:p>
            <a:pPr algn="ctr"/>
            <a:r>
              <a:rPr lang="en-US" altLang="ko-KR" b="1" dirty="0" smtClean="0"/>
              <a:t>(Cache Data)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86116" y="3857628"/>
            <a:ext cx="2428892" cy="2286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DNS Server</a:t>
            </a:r>
            <a:endParaRPr lang="ko-KR" altLang="en-US" b="1" dirty="0"/>
          </a:p>
        </p:txBody>
      </p:sp>
      <p:cxnSp>
        <p:nvCxnSpPr>
          <p:cNvPr id="13" name="꺾인 연결선 12"/>
          <p:cNvCxnSpPr>
            <a:stCxn id="10" idx="0"/>
            <a:endCxn id="11" idx="0"/>
          </p:cNvCxnSpPr>
          <p:nvPr/>
        </p:nvCxnSpPr>
        <p:spPr>
          <a:xfrm rot="5400000" flipH="1" flipV="1">
            <a:off x="3107521" y="2464587"/>
            <a:ext cx="1588" cy="2786082"/>
          </a:xfrm>
          <a:prstGeom prst="bentConnector3">
            <a:avLst>
              <a:gd name="adj1" fmla="val 14395466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2"/>
            <a:endCxn id="10" idx="2"/>
          </p:cNvCxnSpPr>
          <p:nvPr/>
        </p:nvCxnSpPr>
        <p:spPr>
          <a:xfrm rot="5400000">
            <a:off x="3107521" y="4750603"/>
            <a:ext cx="1588" cy="2786082"/>
          </a:xfrm>
          <a:prstGeom prst="bentConnector3">
            <a:avLst>
              <a:gd name="adj1" fmla="val 14395466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0"/>
          <p:cNvSpPr/>
          <p:nvPr/>
        </p:nvSpPr>
        <p:spPr bwMode="auto">
          <a:xfrm>
            <a:off x="6643702" y="2928934"/>
            <a:ext cx="207170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Server part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2844" y="214290"/>
            <a:ext cx="8858312" cy="257176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0"/>
          <p:cNvSpPr/>
          <p:nvPr/>
        </p:nvSpPr>
        <p:spPr bwMode="auto">
          <a:xfrm>
            <a:off x="357158" y="7115"/>
            <a:ext cx="207170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 part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00034" y="571480"/>
            <a:ext cx="2214578" cy="1857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 #1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000364" y="571480"/>
            <a:ext cx="2214578" cy="1857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 #2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5572132" y="571480"/>
            <a:ext cx="2214578" cy="18573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 #3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58148" y="1016485"/>
            <a:ext cx="100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…..</a:t>
            </a:r>
            <a:endParaRPr lang="ko-KR" altLang="en-US" sz="4400" b="1" dirty="0"/>
          </a:p>
        </p:txBody>
      </p:sp>
      <p:cxnSp>
        <p:nvCxnSpPr>
          <p:cNvPr id="28" name="꺾인 연결선 27"/>
          <p:cNvCxnSpPr>
            <a:stCxn id="19" idx="4"/>
            <a:endCxn id="5" idx="0"/>
          </p:cNvCxnSpPr>
          <p:nvPr/>
        </p:nvCxnSpPr>
        <p:spPr>
          <a:xfrm rot="16200000" flipH="1">
            <a:off x="1821637" y="2214554"/>
            <a:ext cx="1071570" cy="1500198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4"/>
          </p:cNvCxnSpPr>
          <p:nvPr/>
        </p:nvCxnSpPr>
        <p:spPr>
          <a:xfrm rot="5400000">
            <a:off x="3232538" y="2625323"/>
            <a:ext cx="1071570" cy="678661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>
            <a:off x="4036215" y="1178703"/>
            <a:ext cx="1071570" cy="3571900"/>
          </a:xfrm>
          <a:prstGeom prst="bentConnector3">
            <a:avLst>
              <a:gd name="adj1" fmla="val 81030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iooioo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1571636" cy="1580272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357554" y="285728"/>
            <a:ext cx="5214974" cy="4071966"/>
          </a:xfrm>
          <a:prstGeom prst="rect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Seo\Desktop\yuyuyyuy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3116"/>
            <a:ext cx="3286148" cy="1571636"/>
          </a:xfrm>
          <a:prstGeom prst="rect">
            <a:avLst/>
          </a:prstGeom>
          <a:noFill/>
        </p:spPr>
      </p:pic>
      <p:pic>
        <p:nvPicPr>
          <p:cNvPr id="1028" name="Picture 4" descr="C:\Users\Seo\Desktop\uyuyyuyu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500042"/>
            <a:ext cx="1571636" cy="1571636"/>
          </a:xfrm>
          <a:prstGeom prst="rect">
            <a:avLst/>
          </a:prstGeom>
          <a:noFill/>
        </p:spPr>
      </p:pic>
      <p:pic>
        <p:nvPicPr>
          <p:cNvPr id="1029" name="Picture 5" descr="C:\Users\Seo\Desktop\ytyr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571480"/>
            <a:ext cx="1714512" cy="1500198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2500298" y="2214554"/>
            <a:ext cx="1643074" cy="5715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348" y="3571876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User</a:t>
            </a:r>
            <a:endParaRPr lang="ko-KR" altLang="en-US" sz="4000" b="1" dirty="0"/>
          </a:p>
        </p:txBody>
      </p:sp>
      <p:pic>
        <p:nvPicPr>
          <p:cNvPr id="1030" name="Picture 6" descr="C:\Users\Seo\Desktop\ke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5143512"/>
            <a:ext cx="971560" cy="121444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4786314" y="2643182"/>
            <a:ext cx="285752" cy="8572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643570" y="4214818"/>
            <a:ext cx="64294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Seo\Desktop\yy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2714620"/>
            <a:ext cx="959453" cy="91437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00562" y="378619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Key Value Searching …</a:t>
            </a:r>
            <a:endParaRPr lang="ko-KR" altLang="en-US" b="1" dirty="0"/>
          </a:p>
        </p:txBody>
      </p:sp>
      <p:sp>
        <p:nvSpPr>
          <p:cNvPr id="14" name="직사각형 10"/>
          <p:cNvSpPr/>
          <p:nvPr/>
        </p:nvSpPr>
        <p:spPr bwMode="auto">
          <a:xfrm>
            <a:off x="5000628" y="71414"/>
            <a:ext cx="207170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Reference 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14612" y="2857496"/>
            <a:ext cx="1214446" cy="11430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Query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Seo\Desktop\ke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2"/>
            <a:ext cx="571504" cy="714378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2071678"/>
          <a:ext cx="728667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54"/>
                <a:gridCol w="1040954"/>
                <a:gridCol w="1040954"/>
                <a:gridCol w="1040954"/>
                <a:gridCol w="1040954"/>
                <a:gridCol w="1040954"/>
                <a:gridCol w="1040954"/>
              </a:tblGrid>
              <a:tr h="92869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5400000">
            <a:off x="3499636" y="1643050"/>
            <a:ext cx="858050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위로 구부러진 화살표 10"/>
          <p:cNvSpPr/>
          <p:nvPr/>
        </p:nvSpPr>
        <p:spPr>
          <a:xfrm>
            <a:off x="642910" y="3214686"/>
            <a:ext cx="1143008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위로 구부러진 화살표 11"/>
          <p:cNvSpPr/>
          <p:nvPr/>
        </p:nvSpPr>
        <p:spPr>
          <a:xfrm>
            <a:off x="1857356" y="3214686"/>
            <a:ext cx="1071570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910" y="392906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240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28794" y="392906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330</a:t>
            </a:r>
            <a:endParaRPr lang="ko-KR" altLang="en-US" sz="2400" b="1" dirty="0"/>
          </a:p>
        </p:txBody>
      </p:sp>
      <p:cxnSp>
        <p:nvCxnSpPr>
          <p:cNvPr id="20" name="직선 연결선 19"/>
          <p:cNvCxnSpPr/>
          <p:nvPr/>
        </p:nvCxnSpPr>
        <p:spPr>
          <a:xfrm rot="16200000" flipH="1">
            <a:off x="2286380" y="2572140"/>
            <a:ext cx="2285222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H="1">
            <a:off x="3286514" y="2571347"/>
            <a:ext cx="2285222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>
            <a:off x="1142976" y="1500174"/>
            <a:ext cx="357190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2214546" y="1500174"/>
            <a:ext cx="357190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95310" y="100010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+10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857356" y="100010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+10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43834" y="2395831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…….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eo\Desktop\ke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57168"/>
            <a:ext cx="571504" cy="714378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142984"/>
          <a:ext cx="728667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954"/>
                <a:gridCol w="1040954"/>
                <a:gridCol w="1040954"/>
                <a:gridCol w="1040954"/>
                <a:gridCol w="1040954"/>
                <a:gridCol w="1040954"/>
                <a:gridCol w="1040954"/>
              </a:tblGrid>
              <a:tr h="92869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rot="5400000">
            <a:off x="3499636" y="714356"/>
            <a:ext cx="858050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위로 구부러진 화살표 6"/>
          <p:cNvSpPr/>
          <p:nvPr/>
        </p:nvSpPr>
        <p:spPr>
          <a:xfrm>
            <a:off x="642910" y="2285992"/>
            <a:ext cx="1143008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1857356" y="2285992"/>
            <a:ext cx="1071570" cy="642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000372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240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3000372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330</a:t>
            </a:r>
            <a:endParaRPr lang="ko-KR" altLang="en-US" sz="2400" b="1" dirty="0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286380" y="1643446"/>
            <a:ext cx="2285222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H="1">
            <a:off x="3286514" y="1642653"/>
            <a:ext cx="2285222" cy="1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아래쪽 화살표 12"/>
          <p:cNvSpPr/>
          <p:nvPr/>
        </p:nvSpPr>
        <p:spPr>
          <a:xfrm>
            <a:off x="1142976" y="571480"/>
            <a:ext cx="357190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214546" y="571480"/>
            <a:ext cx="357190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5310" y="7141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+10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57356" y="7141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+10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43834" y="1467137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…….</a:t>
            </a:r>
            <a:endParaRPr lang="ko-KR" altLang="en-US" sz="2400" b="1" dirty="0"/>
          </a:p>
        </p:txBody>
      </p:sp>
      <p:sp>
        <p:nvSpPr>
          <p:cNvPr id="18" name="위쪽 화살표 17"/>
          <p:cNvSpPr/>
          <p:nvPr/>
        </p:nvSpPr>
        <p:spPr>
          <a:xfrm>
            <a:off x="3214678" y="2857496"/>
            <a:ext cx="428628" cy="35719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>
            <a:off x="4214810" y="2857496"/>
            <a:ext cx="428628" cy="35719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28926" y="314324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0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314324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154</a:t>
            </a:r>
            <a:endParaRPr lang="ko-KR" altLang="en-US" sz="2400" b="1" dirty="0"/>
          </a:p>
        </p:txBody>
      </p:sp>
      <p:pic>
        <p:nvPicPr>
          <p:cNvPr id="2052" name="Picture 4" descr="C:\Users\Seo\Desktop\tertrete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033" y="3714752"/>
            <a:ext cx="3158099" cy="1571636"/>
          </a:xfrm>
          <a:prstGeom prst="rect">
            <a:avLst/>
          </a:prstGeom>
          <a:noFill/>
        </p:spPr>
      </p:pic>
      <p:pic>
        <p:nvPicPr>
          <p:cNvPr id="2053" name="Picture 5" descr="C:\Users\Seo\Desktop\qqqq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057112">
            <a:off x="1285852" y="1214422"/>
            <a:ext cx="1171575" cy="1200150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2414033" y="5072074"/>
            <a:ext cx="2857520" cy="21431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6" idx="1"/>
            <a:endCxn id="15" idx="1"/>
          </p:cNvCxnSpPr>
          <p:nvPr/>
        </p:nvCxnSpPr>
        <p:spPr>
          <a:xfrm rot="10800000">
            <a:off x="795311" y="302247"/>
            <a:ext cx="1618723" cy="4876984"/>
          </a:xfrm>
          <a:prstGeom prst="bentConnector3">
            <a:avLst>
              <a:gd name="adj1" fmla="val 138601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줄무늬가 있는 오른쪽 화살표 35"/>
          <p:cNvSpPr/>
          <p:nvPr/>
        </p:nvSpPr>
        <p:spPr>
          <a:xfrm rot="5400000">
            <a:off x="3286115" y="2786057"/>
            <a:ext cx="1285884" cy="428629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&quot;없음&quot; 기호 36"/>
          <p:cNvSpPr/>
          <p:nvPr/>
        </p:nvSpPr>
        <p:spPr>
          <a:xfrm>
            <a:off x="5357818" y="1000108"/>
            <a:ext cx="1285884" cy="1428760"/>
          </a:xfrm>
          <a:prstGeom prst="noSmoking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Picture 2" descr="C:\Users\Seo\Desktop\iooioo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5214950"/>
            <a:ext cx="1571636" cy="1580272"/>
          </a:xfrm>
          <a:prstGeom prst="rect">
            <a:avLst/>
          </a:prstGeom>
          <a:noFill/>
        </p:spPr>
      </p:pic>
      <p:sp>
        <p:nvSpPr>
          <p:cNvPr id="40" name="위로 굽은 화살표 39"/>
          <p:cNvSpPr/>
          <p:nvPr/>
        </p:nvSpPr>
        <p:spPr>
          <a:xfrm rot="5400000">
            <a:off x="5036347" y="4250537"/>
            <a:ext cx="928694" cy="3143272"/>
          </a:xfrm>
          <a:prstGeom prst="ben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143372" y="5396227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Return Query Info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72330" y="4429132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User</a:t>
            </a:r>
            <a:endParaRPr lang="ko-KR" alt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42910" y="3071810"/>
            <a:ext cx="2928958" cy="1643074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5" descr="C:\Users\Seo\Desktop\yty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0042"/>
            <a:ext cx="1714512" cy="1500198"/>
          </a:xfrm>
          <a:prstGeom prst="rect">
            <a:avLst/>
          </a:prstGeom>
          <a:noFill/>
        </p:spPr>
      </p:pic>
      <p:pic>
        <p:nvPicPr>
          <p:cNvPr id="5" name="Picture 5" descr="C:\Users\Seo\Desktop\yty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500042"/>
            <a:ext cx="1714512" cy="150019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86446" y="976954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UPDATE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5786" y="3214686"/>
          <a:ext cx="2643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4"/>
                <a:gridCol w="440534"/>
                <a:gridCol w="440534"/>
                <a:gridCol w="440534"/>
                <a:gridCol w="440534"/>
                <a:gridCol w="4405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85786" y="3701102"/>
          <a:ext cx="2643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4"/>
                <a:gridCol w="440534"/>
                <a:gridCol w="440534"/>
                <a:gridCol w="440534"/>
                <a:gridCol w="440534"/>
                <a:gridCol w="4405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8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85786" y="4201168"/>
          <a:ext cx="2643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4"/>
                <a:gridCol w="440534"/>
                <a:gridCol w="440534"/>
                <a:gridCol w="440534"/>
                <a:gridCol w="440534"/>
                <a:gridCol w="4405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786" y="3413469"/>
            <a:ext cx="28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Temp Array SET</a:t>
            </a:r>
          </a:p>
          <a:p>
            <a:r>
              <a:rPr lang="en-US" altLang="ko-KR" sz="2000" b="1" dirty="0" smtClean="0"/>
              <a:t>(key, request count, domain name)</a:t>
            </a:r>
            <a:endParaRPr lang="ko-KR" altLang="en-US" sz="2000" b="1" dirty="0"/>
          </a:p>
        </p:txBody>
      </p:sp>
      <p:pic>
        <p:nvPicPr>
          <p:cNvPr id="12" name="Picture 6" descr="C:\Users\Seo\Desktop\ke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214686"/>
            <a:ext cx="971560" cy="1214446"/>
          </a:xfrm>
          <a:prstGeom prst="rect">
            <a:avLst/>
          </a:prstGeom>
          <a:noFill/>
        </p:spPr>
      </p:pic>
      <p:pic>
        <p:nvPicPr>
          <p:cNvPr id="3074" name="Picture 2" descr="C:\Users\Seo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844" y="3286124"/>
            <a:ext cx="1249428" cy="1047749"/>
          </a:xfrm>
          <a:prstGeom prst="rect">
            <a:avLst/>
          </a:prstGeom>
          <a:noFill/>
        </p:spPr>
      </p:pic>
      <p:sp>
        <p:nvSpPr>
          <p:cNvPr id="15" name="덧셈 기호 14"/>
          <p:cNvSpPr/>
          <p:nvPr/>
        </p:nvSpPr>
        <p:spPr>
          <a:xfrm>
            <a:off x="3714744" y="3500438"/>
            <a:ext cx="928694" cy="785818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1785918" y="2214554"/>
            <a:ext cx="714380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5464975" y="3536158"/>
            <a:ext cx="714380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6715140" y="2214554"/>
            <a:ext cx="714380" cy="64294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57884" y="233427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Write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228599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70C0"/>
                </a:solidFill>
              </a:rPr>
              <a:t>Read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o\Desktop\iooioo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28604"/>
            <a:ext cx="1349905" cy="1357322"/>
          </a:xfrm>
          <a:prstGeom prst="rect">
            <a:avLst/>
          </a:prstGeom>
          <a:noFill/>
        </p:spPr>
      </p:pic>
      <p:pic>
        <p:nvPicPr>
          <p:cNvPr id="1027" name="Picture 3" descr="C:\Users\Seo\Desktop\hjhjj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857496"/>
            <a:ext cx="2039646" cy="1214446"/>
          </a:xfrm>
          <a:prstGeom prst="rect">
            <a:avLst/>
          </a:prstGeom>
          <a:noFill/>
        </p:spPr>
      </p:pic>
      <p:pic>
        <p:nvPicPr>
          <p:cNvPr id="1028" name="Picture 4" descr="C:\Users\Seo\Desktop\uyuyuyuy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430" y="2857496"/>
            <a:ext cx="1994090" cy="1214446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00" y="744844"/>
          <a:ext cx="2500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hlinkClick r:id="rId5"/>
                        </a:rPr>
                        <a:t>www.naver.com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hlinkClick r:id="rId6"/>
                        </a:rPr>
                        <a:t>www.google.com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……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00100" y="2428868"/>
            <a:ext cx="7286676" cy="3714776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38765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Query List(Future)</a:t>
            </a:r>
            <a:endParaRPr lang="ko-KR" altLang="en-US" b="1" dirty="0"/>
          </a:p>
        </p:txBody>
      </p:sp>
      <p:cxnSp>
        <p:nvCxnSpPr>
          <p:cNvPr id="10" name="직선 연결선 9"/>
          <p:cNvCxnSpPr>
            <a:stCxn id="7" idx="0"/>
            <a:endCxn id="7" idx="2"/>
          </p:cNvCxnSpPr>
          <p:nvPr/>
        </p:nvCxnSpPr>
        <p:spPr>
          <a:xfrm rot="16200000" flipH="1">
            <a:off x="2786050" y="4286256"/>
            <a:ext cx="3714776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auto">
          <a:xfrm>
            <a:off x="1857356" y="5936469"/>
            <a:ext cx="207170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Case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429256" y="5929330"/>
            <a:ext cx="2071702" cy="421489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Case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3359901">
            <a:off x="3642636" y="1934937"/>
            <a:ext cx="642942" cy="85725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18234675">
            <a:off x="4960860" y="1927716"/>
            <a:ext cx="642942" cy="88867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8794" y="2857496"/>
            <a:ext cx="285752" cy="121444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2132" y="2857496"/>
            <a:ext cx="285752" cy="121444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28728" y="421481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count : 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00628" y="421481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Worker count : 8</a:t>
            </a:r>
            <a:endParaRPr lang="ko-KR" altLang="en-US" b="1" dirty="0"/>
          </a:p>
        </p:txBody>
      </p:sp>
      <p:pic>
        <p:nvPicPr>
          <p:cNvPr id="1029" name="Picture 5" descr="C:\Users\Seo\Desktop\scw file\과제파일\3학년\1학기\알고리즘\수식 이미지\빅오 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4786322"/>
            <a:ext cx="1428760" cy="714380"/>
          </a:xfrm>
          <a:prstGeom prst="rect">
            <a:avLst/>
          </a:prstGeom>
          <a:noFill/>
        </p:spPr>
      </p:pic>
      <p:cxnSp>
        <p:nvCxnSpPr>
          <p:cNvPr id="21" name="직선 화살표 연결선 20"/>
          <p:cNvCxnSpPr/>
          <p:nvPr/>
        </p:nvCxnSpPr>
        <p:spPr>
          <a:xfrm rot="5400000">
            <a:off x="4893471" y="3178967"/>
            <a:ext cx="642942" cy="158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8135" y="3571876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400" b="1" dirty="0" smtClean="0"/>
              <a:t>…</a:t>
            </a:r>
            <a:endParaRPr lang="ko-KR" altLang="en-US" sz="2400" b="1" dirty="0"/>
          </a:p>
        </p:txBody>
      </p:sp>
      <p:pic>
        <p:nvPicPr>
          <p:cNvPr id="1030" name="Picture 6" descr="C:\Users\Seo\Desktop\scw file\과제파일\3학년\1학기\알고리즘\수식 이미지\ghgh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5984" y="4857760"/>
            <a:ext cx="1148111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eo\Desktop\iooioo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0372"/>
            <a:ext cx="1145350" cy="115164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1472" y="2277356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User</a:t>
            </a:r>
            <a:endParaRPr lang="ko-KR" altLang="en-US" sz="4000" b="1" dirty="0"/>
          </a:p>
        </p:txBody>
      </p:sp>
      <p:pic>
        <p:nvPicPr>
          <p:cNvPr id="1029" name="Picture 5" descr="C:\Users\Seo\Desktop\L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857496"/>
            <a:ext cx="2000264" cy="1143008"/>
          </a:xfrm>
          <a:prstGeom prst="rect">
            <a:avLst/>
          </a:prstGeom>
          <a:noFill/>
        </p:spPr>
      </p:pic>
      <p:pic>
        <p:nvPicPr>
          <p:cNvPr id="1030" name="Picture 6" descr="C:\Users\Seo\Desktop\IU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857232"/>
            <a:ext cx="2857520" cy="5143536"/>
          </a:xfrm>
          <a:prstGeom prst="rect">
            <a:avLst/>
          </a:prstGeom>
          <a:noFill/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2844" y="4388182"/>
          <a:ext cx="2500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hlinkClick r:id="rId5"/>
                        </a:rPr>
                        <a:t>www.naver.com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hlinkClick r:id="rId6"/>
                        </a:rPr>
                        <a:t>www.google.com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……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2214546" y="3143248"/>
            <a:ext cx="785818" cy="64294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2198" y="857232"/>
            <a:ext cx="2857520" cy="100013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72198" y="2000240"/>
            <a:ext cx="2857520" cy="142876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72198" y="3643314"/>
            <a:ext cx="2857520" cy="785818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2198" y="4643446"/>
            <a:ext cx="2857520" cy="571504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72198" y="5429264"/>
            <a:ext cx="2857520" cy="571504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029" idx="3"/>
            <a:endCxn id="13" idx="1"/>
          </p:cNvCxnSpPr>
          <p:nvPr/>
        </p:nvCxnSpPr>
        <p:spPr>
          <a:xfrm flipV="1">
            <a:off x="5214942" y="1357298"/>
            <a:ext cx="857256" cy="2071702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29" idx="3"/>
            <a:endCxn id="14" idx="1"/>
          </p:cNvCxnSpPr>
          <p:nvPr/>
        </p:nvCxnSpPr>
        <p:spPr>
          <a:xfrm flipV="1">
            <a:off x="5214942" y="2714620"/>
            <a:ext cx="857256" cy="714380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029" idx="3"/>
            <a:endCxn id="15" idx="1"/>
          </p:cNvCxnSpPr>
          <p:nvPr/>
        </p:nvCxnSpPr>
        <p:spPr>
          <a:xfrm>
            <a:off x="5214942" y="3429000"/>
            <a:ext cx="857256" cy="607223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29" idx="3"/>
            <a:endCxn id="16" idx="1"/>
          </p:cNvCxnSpPr>
          <p:nvPr/>
        </p:nvCxnSpPr>
        <p:spPr>
          <a:xfrm>
            <a:off x="5214942" y="3429000"/>
            <a:ext cx="857256" cy="150019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29" idx="3"/>
            <a:endCxn id="17" idx="1"/>
          </p:cNvCxnSpPr>
          <p:nvPr/>
        </p:nvCxnSpPr>
        <p:spPr>
          <a:xfrm>
            <a:off x="5214942" y="3429000"/>
            <a:ext cx="857256" cy="2286016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6" descr="C:\Users\Seo\Desktop\key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4214818"/>
            <a:ext cx="571504" cy="7143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o\Desktop\L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2375314" cy="1357322"/>
          </a:xfrm>
          <a:prstGeom prst="rect">
            <a:avLst/>
          </a:prstGeom>
          <a:noFill/>
        </p:spPr>
      </p:pic>
      <p:pic>
        <p:nvPicPr>
          <p:cNvPr id="2051" name="Picture 3" descr="C:\Users\Seo\Desktop\IU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642918"/>
            <a:ext cx="2928958" cy="2928958"/>
          </a:xfrm>
          <a:prstGeom prst="rect">
            <a:avLst/>
          </a:prstGeom>
          <a:noFill/>
        </p:spPr>
      </p:pic>
      <p:pic>
        <p:nvPicPr>
          <p:cNvPr id="2052" name="Picture 4" descr="C:\Users\Seo\Desktop\h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8026" y="3062297"/>
            <a:ext cx="2028825" cy="1724025"/>
          </a:xfrm>
          <a:prstGeom prst="rect">
            <a:avLst/>
          </a:prstGeom>
          <a:noFill/>
        </p:spPr>
      </p:pic>
      <p:pic>
        <p:nvPicPr>
          <p:cNvPr id="7" name="Picture 4" descr="C:\Users\Seo\Desktop\h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3705239"/>
            <a:ext cx="2028825" cy="17240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357290" y="928670"/>
            <a:ext cx="2357454" cy="28575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7752" y="642918"/>
            <a:ext cx="2928958" cy="571504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5984" y="3214686"/>
            <a:ext cx="571504" cy="50006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00760" y="3857628"/>
            <a:ext cx="571504" cy="50006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348" y="428604"/>
            <a:ext cx="7286676" cy="5072098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2" idx="0"/>
          </p:cNvCxnSpPr>
          <p:nvPr/>
        </p:nvCxnSpPr>
        <p:spPr>
          <a:xfrm rot="16200000" flipH="1">
            <a:off x="1822431" y="2963859"/>
            <a:ext cx="5072098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등호 15"/>
          <p:cNvSpPr/>
          <p:nvPr/>
        </p:nvSpPr>
        <p:spPr>
          <a:xfrm>
            <a:off x="3857620" y="2500306"/>
            <a:ext cx="928694" cy="714380"/>
          </a:xfrm>
          <a:prstGeom prst="mathNot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8" idx="1"/>
            <a:endCxn id="10" idx="1"/>
          </p:cNvCxnSpPr>
          <p:nvPr/>
        </p:nvCxnSpPr>
        <p:spPr>
          <a:xfrm rot="10800000" flipH="1" flipV="1">
            <a:off x="1357290" y="1071545"/>
            <a:ext cx="928694" cy="2393173"/>
          </a:xfrm>
          <a:prstGeom prst="bentConnector3">
            <a:avLst>
              <a:gd name="adj1" fmla="val -24615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11" idx="1"/>
          </p:cNvCxnSpPr>
          <p:nvPr/>
        </p:nvCxnSpPr>
        <p:spPr>
          <a:xfrm rot="10800000" flipH="1" flipV="1">
            <a:off x="4857752" y="928669"/>
            <a:ext cx="1143008" cy="3178991"/>
          </a:xfrm>
          <a:prstGeom prst="bentConnector3">
            <a:avLst>
              <a:gd name="adj1" fmla="val -9091"/>
            </a:avLst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 bwMode="auto">
          <a:xfrm>
            <a:off x="1643042" y="285728"/>
            <a:ext cx="2071702" cy="35719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Case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214942" y="214290"/>
            <a:ext cx="2071702" cy="35719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Case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eo\Desktop\scw file\과제파일\3학년\1학기\알고리즘\수식 이미지\빅오 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1143008" cy="571504"/>
          </a:xfrm>
          <a:prstGeom prst="rect">
            <a:avLst/>
          </a:prstGeom>
          <a:noFill/>
        </p:spPr>
      </p:pic>
      <p:pic>
        <p:nvPicPr>
          <p:cNvPr id="3075" name="Picture 3" descr="C:\Users\Seo\Desktop\scw file\과제파일\3학년\1학기\알고리즘\수식 이미지\빅오 nlog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59" y="1857364"/>
            <a:ext cx="2309829" cy="62995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00232" y="121442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파일에 대한 순차검색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200024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힙</a:t>
            </a:r>
            <a:r>
              <a:rPr lang="ko-KR" altLang="en-US" b="1" dirty="0" smtClean="0"/>
              <a:t> 정렬의 비용</a:t>
            </a:r>
            <a:endParaRPr lang="ko-KR" altLang="en-US" b="1" dirty="0"/>
          </a:p>
        </p:txBody>
      </p:sp>
      <p:sp>
        <p:nvSpPr>
          <p:cNvPr id="9" name="등호 8"/>
          <p:cNvSpPr/>
          <p:nvPr/>
        </p:nvSpPr>
        <p:spPr>
          <a:xfrm>
            <a:off x="571472" y="2643182"/>
            <a:ext cx="785818" cy="571504"/>
          </a:xfrm>
          <a:prstGeom prst="mathEqua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Picture 2" descr="C:\Users\Seo\Desktop\scw file\과제파일\3학년\1학기\알고리즘\수식 이미지\빅오 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643182"/>
            <a:ext cx="1143008" cy="571504"/>
          </a:xfrm>
          <a:prstGeom prst="rect">
            <a:avLst/>
          </a:prstGeom>
          <a:noFill/>
        </p:spPr>
      </p:pic>
      <p:sp>
        <p:nvSpPr>
          <p:cNvPr id="11" name="덧셈 기호 10"/>
          <p:cNvSpPr/>
          <p:nvPr/>
        </p:nvSpPr>
        <p:spPr>
          <a:xfrm>
            <a:off x="2571736" y="2643182"/>
            <a:ext cx="642942" cy="642942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 descr="C:\Users\Seo\Desktop\scw file\과제파일\3학년\1학기\알고리즘\수식 이미지\빅오 nlog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571744"/>
            <a:ext cx="2309829" cy="714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157</Words>
  <Application>Microsoft Office PowerPoint</Application>
  <PresentationFormat>화면 슬라이드 쇼(4:3)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Seo</dc:creator>
  <cp:lastModifiedBy>Seo</cp:lastModifiedBy>
  <cp:revision>22</cp:revision>
  <dcterms:created xsi:type="dcterms:W3CDTF">2015-09-29T04:55:31Z</dcterms:created>
  <dcterms:modified xsi:type="dcterms:W3CDTF">2015-10-03T05:26:09Z</dcterms:modified>
</cp:coreProperties>
</file>