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FCC2-7F32-4AC3-B6B6-8438F3165D45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8008-0777-4EFC-AF72-70CC4B36D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2844" y="2000240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Write()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142844" y="3000372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Write()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42844" y="4000504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Write()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2571736" y="3000372"/>
            <a:ext cx="1928826" cy="7858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Read()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4643438" y="2000240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Sendto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4643438" y="3000372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Sendto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4643438" y="4000504"/>
            <a:ext cx="192882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Sendto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7072330" y="3000372"/>
            <a:ext cx="1928826" cy="7858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Recvfrom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00166" y="500063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TCP</a:t>
            </a:r>
            <a:r>
              <a:rPr lang="ko-KR" altLang="en-US" b="1" dirty="0" smtClean="0"/>
              <a:t>전송방식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9322" y="500063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UDP</a:t>
            </a:r>
            <a:r>
              <a:rPr lang="ko-KR" altLang="en-US" b="1" dirty="0" smtClean="0"/>
              <a:t>전송방식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4" idx="6"/>
            <a:endCxn id="10" idx="2"/>
          </p:cNvCxnSpPr>
          <p:nvPr/>
        </p:nvCxnSpPr>
        <p:spPr>
          <a:xfrm>
            <a:off x="2071670" y="2393149"/>
            <a:ext cx="500066" cy="1000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6"/>
            <a:endCxn id="10" idx="2"/>
          </p:cNvCxnSpPr>
          <p:nvPr/>
        </p:nvCxnSpPr>
        <p:spPr>
          <a:xfrm>
            <a:off x="2071670" y="3393281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6"/>
            <a:endCxn id="10" idx="2"/>
          </p:cNvCxnSpPr>
          <p:nvPr/>
        </p:nvCxnSpPr>
        <p:spPr>
          <a:xfrm flipV="1">
            <a:off x="2071670" y="3393281"/>
            <a:ext cx="500066" cy="1000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072330" y="4000504"/>
            <a:ext cx="1928826" cy="7858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Recvfrom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7072330" y="2000240"/>
            <a:ext cx="1928826" cy="7858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Recvfrom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11" idx="6"/>
            <a:endCxn id="32" idx="2"/>
          </p:cNvCxnSpPr>
          <p:nvPr/>
        </p:nvCxnSpPr>
        <p:spPr>
          <a:xfrm>
            <a:off x="6572264" y="2393149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6"/>
            <a:endCxn id="14" idx="2"/>
          </p:cNvCxnSpPr>
          <p:nvPr/>
        </p:nvCxnSpPr>
        <p:spPr>
          <a:xfrm>
            <a:off x="6572264" y="3393281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31" idx="2"/>
          </p:cNvCxnSpPr>
          <p:nvPr/>
        </p:nvCxnSpPr>
        <p:spPr>
          <a:xfrm>
            <a:off x="6572264" y="4393413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멀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2"/>
            <a:ext cx="3071834" cy="2052544"/>
          </a:xfrm>
          <a:prstGeom prst="rect">
            <a:avLst/>
          </a:prstGeom>
          <a:noFill/>
        </p:spPr>
      </p:pic>
      <p:pic>
        <p:nvPicPr>
          <p:cNvPr id="1027" name="Picture 3" descr="C:\Users\Seo\Desktop\gfdgdgdfgf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285992"/>
            <a:ext cx="2857520" cy="20002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00166" y="434555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Multicast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Broadcast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20" y="214290"/>
            <a:ext cx="8572560" cy="29289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/>
          <p:cNvSpPr/>
          <p:nvPr/>
        </p:nvSpPr>
        <p:spPr bwMode="auto">
          <a:xfrm>
            <a:off x="3143240" y="78553"/>
            <a:ext cx="314327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Service Grou</a:t>
            </a:r>
            <a:r>
              <a:rPr lang="en-US" altLang="ko-KR" b="1" dirty="0" smtClean="0">
                <a:solidFill>
                  <a:schemeClr val="bg1"/>
                </a:solidFill>
              </a:rPr>
              <a:t>p part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4348" y="857232"/>
            <a:ext cx="1571636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 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71736" y="1428736"/>
            <a:ext cx="1571636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 n+1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00562" y="642918"/>
            <a:ext cx="1571636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 n+2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29388" y="1428736"/>
            <a:ext cx="1571636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 n+3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24" y="1071546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</a:t>
            </a:r>
            <a:endParaRPr lang="ko-KR" altLang="en-US" sz="4400" b="1" dirty="0"/>
          </a:p>
        </p:txBody>
      </p:sp>
      <p:sp>
        <p:nvSpPr>
          <p:cNvPr id="12" name="직사각형 11"/>
          <p:cNvSpPr/>
          <p:nvPr/>
        </p:nvSpPr>
        <p:spPr>
          <a:xfrm>
            <a:off x="357158" y="3571876"/>
            <a:ext cx="2071702" cy="2428892"/>
          </a:xfrm>
          <a:prstGeom prst="rect">
            <a:avLst/>
          </a:prstGeom>
          <a:solidFill>
            <a:schemeClr val="lt1"/>
          </a:solidFill>
          <a:ln w="698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3240" y="3571876"/>
            <a:ext cx="2071702" cy="2428892"/>
          </a:xfrm>
          <a:prstGeom prst="rect">
            <a:avLst/>
          </a:prstGeom>
          <a:ln w="698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9322" y="3571876"/>
            <a:ext cx="2071702" cy="2428892"/>
          </a:xfrm>
          <a:prstGeom prst="rect">
            <a:avLst/>
          </a:prstGeom>
          <a:ln w="698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8596" y="614364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Group 1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16" y="614364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Group 2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72198" y="614364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Group 3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0034" y="5286388"/>
            <a:ext cx="1785950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034" y="4500570"/>
            <a:ext cx="1785950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86116" y="4500570"/>
            <a:ext cx="1785950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6116" y="5286388"/>
            <a:ext cx="1785950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72198" y="5286388"/>
            <a:ext cx="1785950" cy="642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72198" y="4500570"/>
            <a:ext cx="1785950" cy="642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 . X . X . 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901131" y="3687222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</a:t>
            </a:r>
            <a:endParaRPr lang="ko-KR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5775" y="3687222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</a:t>
            </a:r>
            <a:endParaRPr lang="ko-KR" altLang="en-US" sz="4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401857" y="3687222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</a:t>
            </a:r>
            <a:endParaRPr lang="ko-KR" altLang="en-US" sz="4400" b="1" dirty="0"/>
          </a:p>
        </p:txBody>
      </p:sp>
      <p:cxnSp>
        <p:nvCxnSpPr>
          <p:cNvPr id="31" name="직선 화살표 연결선 30"/>
          <p:cNvCxnSpPr>
            <a:stCxn id="12" idx="0"/>
            <a:endCxn id="7" idx="4"/>
          </p:cNvCxnSpPr>
          <p:nvPr/>
        </p:nvCxnSpPr>
        <p:spPr>
          <a:xfrm rot="5400000" flipH="1" flipV="1">
            <a:off x="803645" y="2875356"/>
            <a:ext cx="1285884" cy="107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0"/>
            <a:endCxn id="9" idx="4"/>
          </p:cNvCxnSpPr>
          <p:nvPr/>
        </p:nvCxnSpPr>
        <p:spPr>
          <a:xfrm rot="5400000" flipH="1" flipV="1">
            <a:off x="3982636" y="2268133"/>
            <a:ext cx="1500198" cy="11072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0"/>
            <a:endCxn id="8" idx="6"/>
          </p:cNvCxnSpPr>
          <p:nvPr/>
        </p:nvCxnSpPr>
        <p:spPr>
          <a:xfrm rot="16200000" flipV="1">
            <a:off x="4839893" y="1446595"/>
            <a:ext cx="1428760" cy="28218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01024" y="4286256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8063680" descr="EMB00000f0c4f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3714776" cy="3000396"/>
          </a:xfrm>
          <a:prstGeom prst="rect">
            <a:avLst/>
          </a:prstGeom>
          <a:noFill/>
        </p:spPr>
      </p:pic>
      <p:pic>
        <p:nvPicPr>
          <p:cNvPr id="1027" name="Picture 3" descr="C:\Users\Seo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85860"/>
            <a:ext cx="4286280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eo\Desktop\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3786214" cy="492922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71472" y="1285860"/>
            <a:ext cx="3714776" cy="35719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2214554"/>
            <a:ext cx="3714776" cy="35719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472" y="1785926"/>
            <a:ext cx="257176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4857760"/>
            <a:ext cx="2071702" cy="28575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9124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29124" y="17023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4" y="22145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9124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Seo\Desktop\88768678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7881665" cy="1571636"/>
          </a:xfrm>
          <a:prstGeom prst="rect">
            <a:avLst/>
          </a:prstGeom>
          <a:noFill/>
        </p:spPr>
      </p:pic>
      <p:pic>
        <p:nvPicPr>
          <p:cNvPr id="18436" name="Picture 4" descr="C:\Users\Seo\Desktop\jhgjgjgj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14620"/>
            <a:ext cx="4010025" cy="3152775"/>
          </a:xfrm>
          <a:prstGeom prst="rect">
            <a:avLst/>
          </a:prstGeom>
          <a:noFill/>
        </p:spPr>
      </p:pic>
      <p:pic>
        <p:nvPicPr>
          <p:cNvPr id="7" name="Picture 2" descr="C:\Users\Seo\Desktop\iooioo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429000"/>
            <a:ext cx="1571636" cy="158027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42910" y="1500174"/>
            <a:ext cx="3429024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14810" y="1500174"/>
            <a:ext cx="357190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15206" y="2357430"/>
            <a:ext cx="114300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5852" y="3929066"/>
            <a:ext cx="214314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00166" y="3929066"/>
            <a:ext cx="785818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2"/>
            <a:endCxn id="12" idx="0"/>
          </p:cNvCxnSpPr>
          <p:nvPr/>
        </p:nvCxnSpPr>
        <p:spPr>
          <a:xfrm rot="5400000">
            <a:off x="1017960" y="2589604"/>
            <a:ext cx="2214578" cy="4643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1" idx="0"/>
          </p:cNvCxnSpPr>
          <p:nvPr/>
        </p:nvCxnSpPr>
        <p:spPr>
          <a:xfrm rot="5400000">
            <a:off x="1785918" y="1321579"/>
            <a:ext cx="2214578" cy="300039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5500694" y="3857628"/>
            <a:ext cx="785818" cy="71438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72198" y="50599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19" name="오른쪽 화살표 18"/>
          <p:cNvSpPr/>
          <p:nvPr/>
        </p:nvSpPr>
        <p:spPr>
          <a:xfrm rot="16857710">
            <a:off x="7286644" y="2786058"/>
            <a:ext cx="785818" cy="71438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95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24</cp:revision>
  <dcterms:created xsi:type="dcterms:W3CDTF">2015-10-16T07:05:21Z</dcterms:created>
  <dcterms:modified xsi:type="dcterms:W3CDTF">2015-10-16T16:27:28Z</dcterms:modified>
</cp:coreProperties>
</file>