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CB4F-FE6A-4A90-BDA1-D0ABF52FE720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o\Desktop\yttry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3091919" cy="2571768"/>
          </a:xfrm>
          <a:prstGeom prst="rect">
            <a:avLst/>
          </a:prstGeom>
          <a:noFill/>
        </p:spPr>
      </p:pic>
      <p:pic>
        <p:nvPicPr>
          <p:cNvPr id="1027" name="Picture 3" descr="C:\Users\Seo\Desktop\hggf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4672" y="285728"/>
            <a:ext cx="2596088" cy="2500330"/>
          </a:xfrm>
          <a:prstGeom prst="rect">
            <a:avLst/>
          </a:prstGeom>
          <a:noFill/>
        </p:spPr>
      </p:pic>
      <p:pic>
        <p:nvPicPr>
          <p:cNvPr id="1028" name="Picture 4" descr="C:\Users\Seo\Desktop\멀티스레드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357166"/>
            <a:ext cx="2857520" cy="24288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2910" y="285749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MultiProcess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57620" y="285749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Multiplexing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00826" y="284535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Multithreading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71604" y="4643446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메모리 공간을 차지한 상태에서 실행중인 프로그램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o\Desktop\423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3643338" cy="3402235"/>
          </a:xfrm>
          <a:prstGeom prst="rect">
            <a:avLst/>
          </a:prstGeom>
          <a:noFill/>
        </p:spPr>
      </p:pic>
      <p:pic>
        <p:nvPicPr>
          <p:cNvPr id="2051" name="Picture 3" descr="C:\Users\Seo\Desktop\mnbmbmbn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00174"/>
            <a:ext cx="4085432" cy="35719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85918" y="513137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29322" y="514351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(2)</a:t>
            </a:r>
            <a:endParaRPr lang="ko-KR" altLang="en-US" b="1" dirty="0"/>
          </a:p>
        </p:txBody>
      </p:sp>
      <p:pic>
        <p:nvPicPr>
          <p:cNvPr id="3" name="Picture 3" descr="C:\Users\Seo\Desktop\rtretete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5357826"/>
            <a:ext cx="24574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o\Desktop\gdfgffdgfd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3785043" cy="1357322"/>
          </a:xfrm>
          <a:prstGeom prst="rect">
            <a:avLst/>
          </a:prstGeom>
          <a:noFill/>
        </p:spPr>
      </p:pic>
      <p:pic>
        <p:nvPicPr>
          <p:cNvPr id="1027" name="Picture 3" descr="C:\Users\Seo\Desktop\ytuytuty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143116"/>
            <a:ext cx="4500594" cy="1571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4282" y="785794"/>
            <a:ext cx="2428892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Select Rock </a:t>
            </a:r>
            <a:r>
              <a:rPr lang="en-US" b="1" dirty="0" smtClean="0"/>
              <a:t>Paper Scissors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14678" y="785794"/>
            <a:ext cx="2428892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Computers rock, paper, scissors selection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286512" y="785794"/>
            <a:ext cx="2428892" cy="857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Computers rock, paper, scissors selection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14678" y="2214554"/>
            <a:ext cx="2428892" cy="8572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resulting decision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14678" y="3571876"/>
            <a:ext cx="2428892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Game win-loss return</a:t>
            </a:r>
            <a:endParaRPr lang="ko-KR" altLang="en-US" b="1" dirty="0"/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2643174" y="1214422"/>
            <a:ext cx="571504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3"/>
            <a:endCxn id="6" idx="1"/>
          </p:cNvCxnSpPr>
          <p:nvPr/>
        </p:nvCxnSpPr>
        <p:spPr>
          <a:xfrm>
            <a:off x="5643570" y="1214422"/>
            <a:ext cx="642942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6" idx="2"/>
            <a:endCxn id="7" idx="0"/>
          </p:cNvCxnSpPr>
          <p:nvPr/>
        </p:nvCxnSpPr>
        <p:spPr>
          <a:xfrm rot="5400000">
            <a:off x="5679289" y="392885"/>
            <a:ext cx="571504" cy="3071834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 rot="5400000">
            <a:off x="4179091" y="3321843"/>
            <a:ext cx="500066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57422" y="477418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&lt; Game A Algorithm &gt;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57158" y="642918"/>
            <a:ext cx="2428892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 your money</a:t>
            </a:r>
            <a:endParaRPr lang="ko-KR" altLang="en-US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7158" y="2000240"/>
            <a:ext cx="2428892" cy="857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Presented two cards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7158" y="3286124"/>
            <a:ext cx="2428892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Basic pay gambling gold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7158" y="4643446"/>
            <a:ext cx="242889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 betting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00430" y="2643182"/>
            <a:ext cx="2428892" cy="857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Results cards presenting terminated after betting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29388" y="2643182"/>
            <a:ext cx="2428892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Game win-loss return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28860" y="557214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&lt; Game B Algorithm &gt;</a:t>
            </a:r>
            <a:endParaRPr lang="ko-KR" altLang="en-US" b="1" dirty="0"/>
          </a:p>
        </p:txBody>
      </p:sp>
      <p:cxnSp>
        <p:nvCxnSpPr>
          <p:cNvPr id="22" name="직선 화살표 연결선 21"/>
          <p:cNvCxnSpPr>
            <a:stCxn id="14" idx="2"/>
            <a:endCxn id="15" idx="0"/>
          </p:cNvCxnSpPr>
          <p:nvPr/>
        </p:nvCxnSpPr>
        <p:spPr>
          <a:xfrm rot="5400000">
            <a:off x="1321571" y="1750207"/>
            <a:ext cx="500066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2"/>
            <a:endCxn id="16" idx="0"/>
          </p:cNvCxnSpPr>
          <p:nvPr/>
        </p:nvCxnSpPr>
        <p:spPr>
          <a:xfrm rot="5400000">
            <a:off x="1357290" y="3071810"/>
            <a:ext cx="428628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7" idx="0"/>
          </p:cNvCxnSpPr>
          <p:nvPr/>
        </p:nvCxnSpPr>
        <p:spPr>
          <a:xfrm rot="5400000">
            <a:off x="1321571" y="4393413"/>
            <a:ext cx="500066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17" idx="2"/>
            <a:endCxn id="17" idx="1"/>
          </p:cNvCxnSpPr>
          <p:nvPr/>
        </p:nvCxnSpPr>
        <p:spPr>
          <a:xfrm rot="5400000" flipH="1">
            <a:off x="750067" y="4679165"/>
            <a:ext cx="428628" cy="1214446"/>
          </a:xfrm>
          <a:prstGeom prst="bentConnector4">
            <a:avLst>
              <a:gd name="adj1" fmla="val -53333"/>
              <a:gd name="adj2" fmla="val 118823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7" idx="3"/>
            <a:endCxn id="18" idx="1"/>
          </p:cNvCxnSpPr>
          <p:nvPr/>
        </p:nvCxnSpPr>
        <p:spPr>
          <a:xfrm flipV="1">
            <a:off x="2786050" y="3071810"/>
            <a:ext cx="714380" cy="2000264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8" idx="3"/>
            <a:endCxn id="19" idx="1"/>
          </p:cNvCxnSpPr>
          <p:nvPr/>
        </p:nvCxnSpPr>
        <p:spPr>
          <a:xfrm>
            <a:off x="5929322" y="3071810"/>
            <a:ext cx="500066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28926" y="428604"/>
            <a:ext cx="3000396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Process</a:t>
            </a:r>
            <a:endParaRPr lang="ko-KR" altLang="en-US" sz="36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928926" y="2214554"/>
            <a:ext cx="3000396" cy="857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Fork()</a:t>
            </a:r>
            <a:endParaRPr lang="ko-KR" altLang="en-US" sz="3600" b="1" dirty="0"/>
          </a:p>
        </p:txBody>
      </p:sp>
      <p:sp>
        <p:nvSpPr>
          <p:cNvPr id="6" name="타원 5"/>
          <p:cNvSpPr/>
          <p:nvPr/>
        </p:nvSpPr>
        <p:spPr>
          <a:xfrm>
            <a:off x="1071538" y="3857628"/>
            <a:ext cx="2286016" cy="20717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&lt;&lt;Parent&gt;&gt;</a:t>
            </a:r>
          </a:p>
          <a:p>
            <a:pPr algn="ctr"/>
            <a:r>
              <a:rPr lang="en-US" altLang="ko-KR" b="1" dirty="0" smtClean="0"/>
              <a:t>(</a:t>
            </a:r>
            <a:r>
              <a:rPr lang="fr-FR" b="1" dirty="0" smtClean="0"/>
              <a:t>Important services, connection management </a:t>
            </a:r>
            <a:r>
              <a:rPr lang="fr-FR" b="1" dirty="0" smtClean="0"/>
              <a:t>control)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5429256" y="3857628"/>
            <a:ext cx="2286016" cy="20717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&lt;&lt;Child&gt;&gt;</a:t>
            </a:r>
          </a:p>
          <a:p>
            <a:pPr algn="ctr"/>
            <a:r>
              <a:rPr lang="en-US" altLang="ko-KR" b="1" dirty="0" smtClean="0"/>
              <a:t>(</a:t>
            </a:r>
            <a:r>
              <a:rPr lang="en-US" b="1" dirty="0" smtClean="0"/>
              <a:t>Data communication with the </a:t>
            </a:r>
            <a:r>
              <a:rPr lang="en-US" b="1" dirty="0" smtClean="0"/>
              <a:t>client)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3929058" y="5715016"/>
            <a:ext cx="1000132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IPC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rot="5400000">
            <a:off x="3964777" y="1750207"/>
            <a:ext cx="928694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2"/>
            <a:endCxn id="6" idx="0"/>
          </p:cNvCxnSpPr>
          <p:nvPr/>
        </p:nvCxnSpPr>
        <p:spPr>
          <a:xfrm rot="5400000">
            <a:off x="2928926" y="2357430"/>
            <a:ext cx="785818" cy="2214578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" idx="2"/>
            <a:endCxn id="7" idx="0"/>
          </p:cNvCxnSpPr>
          <p:nvPr/>
        </p:nvCxnSpPr>
        <p:spPr>
          <a:xfrm rot="16200000" flipH="1">
            <a:off x="5107785" y="2393149"/>
            <a:ext cx="785818" cy="2143140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6"/>
            <a:endCxn id="8" idx="1"/>
          </p:cNvCxnSpPr>
          <p:nvPr/>
        </p:nvCxnSpPr>
        <p:spPr>
          <a:xfrm>
            <a:off x="3357554" y="4893479"/>
            <a:ext cx="571504" cy="1143008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7" idx="2"/>
            <a:endCxn id="8" idx="3"/>
          </p:cNvCxnSpPr>
          <p:nvPr/>
        </p:nvCxnSpPr>
        <p:spPr>
          <a:xfrm rot="10800000" flipV="1">
            <a:off x="4929190" y="4893479"/>
            <a:ext cx="500066" cy="1143008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28596" y="2285992"/>
            <a:ext cx="1643074" cy="71438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Accept()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15140" y="2285992"/>
            <a:ext cx="1643074" cy="71438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Read(), write()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6" idx="2"/>
            <a:endCxn id="20" idx="1"/>
          </p:cNvCxnSpPr>
          <p:nvPr/>
        </p:nvCxnSpPr>
        <p:spPr>
          <a:xfrm rot="10800000">
            <a:off x="428596" y="2643183"/>
            <a:ext cx="642942" cy="2250297"/>
          </a:xfrm>
          <a:prstGeom prst="bentConnector3">
            <a:avLst>
              <a:gd name="adj1" fmla="val 135555"/>
            </a:avLst>
          </a:prstGeom>
          <a:ln w="50800">
            <a:solidFill>
              <a:schemeClr val="tx1">
                <a:alpha val="49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6"/>
            <a:endCxn id="21" idx="3"/>
          </p:cNvCxnSpPr>
          <p:nvPr/>
        </p:nvCxnSpPr>
        <p:spPr>
          <a:xfrm flipV="1">
            <a:off x="7715272" y="2643182"/>
            <a:ext cx="642942" cy="2250297"/>
          </a:xfrm>
          <a:prstGeom prst="bentConnector3">
            <a:avLst>
              <a:gd name="adj1" fmla="val 135555"/>
            </a:avLst>
          </a:prstGeom>
          <a:ln w="50800">
            <a:solidFill>
              <a:schemeClr val="tx1">
                <a:alpha val="49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eo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3194689" cy="4214842"/>
          </a:xfrm>
          <a:prstGeom prst="rect">
            <a:avLst/>
          </a:prstGeom>
          <a:noFill/>
        </p:spPr>
      </p:pic>
      <p:pic>
        <p:nvPicPr>
          <p:cNvPr id="3075" name="Picture 3" descr="C:\Users\Seo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214422"/>
            <a:ext cx="3286148" cy="421484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28728" y="557214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Game 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628" y="557214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Game 2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105</Words>
  <Application>Microsoft Office PowerPoint</Application>
  <PresentationFormat>화면 슬라이드 쇼(4:3)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Seo</dc:creator>
  <cp:lastModifiedBy>Seo</cp:lastModifiedBy>
  <cp:revision>17</cp:revision>
  <dcterms:created xsi:type="dcterms:W3CDTF">2015-10-29T09:50:36Z</dcterms:created>
  <dcterms:modified xsi:type="dcterms:W3CDTF">2015-10-30T16:34:15Z</dcterms:modified>
</cp:coreProperties>
</file>