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9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2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8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B1F3-6071-4F86-8686-C1B83F50B0D9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44F7-DB1A-43B9-BB11-80949250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2" y="163225"/>
            <a:ext cx="5400600" cy="403244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5221" y="422682"/>
            <a:ext cx="2925325" cy="711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Room1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5220" y="1561028"/>
            <a:ext cx="2925325" cy="711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Room2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 flipV="1">
            <a:off x="3491880" y="2420888"/>
            <a:ext cx="168770" cy="1854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flipV="1">
            <a:off x="3491881" y="2783393"/>
            <a:ext cx="168770" cy="1854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flipV="1">
            <a:off x="3491881" y="3171569"/>
            <a:ext cx="168770" cy="1854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2652" y="267671"/>
            <a:ext cx="3217858" cy="10418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5" y="4365104"/>
            <a:ext cx="774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70" y="5127104"/>
            <a:ext cx="774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5" y="5889104"/>
            <a:ext cx="774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60651" y="4746104"/>
            <a:ext cx="4079701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004048" y="474610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372200" y="472514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15644"/>
            <a:ext cx="774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87364" y="603927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MAX 3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43720" y="4394847"/>
            <a:ext cx="1352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…</a:t>
            </a:r>
            <a:endParaRPr lang="ko-KR" altLang="en-US" sz="8000" dirty="0"/>
          </a:p>
        </p:txBody>
      </p:sp>
      <p:sp>
        <p:nvSpPr>
          <p:cNvPr id="19" name="자유형 18"/>
          <p:cNvSpPr/>
          <p:nvPr/>
        </p:nvSpPr>
        <p:spPr>
          <a:xfrm>
            <a:off x="450633" y="734291"/>
            <a:ext cx="1447440" cy="3602182"/>
          </a:xfrm>
          <a:custGeom>
            <a:avLst/>
            <a:gdLst>
              <a:gd name="connsiteX0" fmla="*/ 1447440 w 1447440"/>
              <a:gd name="connsiteY0" fmla="*/ 0 h 3602182"/>
              <a:gd name="connsiteX1" fmla="*/ 131258 w 1447440"/>
              <a:gd name="connsiteY1" fmla="*/ 651164 h 3602182"/>
              <a:gd name="connsiteX2" fmla="*/ 117403 w 1447440"/>
              <a:gd name="connsiteY2" fmla="*/ 3602182 h 360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440" h="3602182">
                <a:moveTo>
                  <a:pt x="1447440" y="0"/>
                </a:moveTo>
                <a:cubicBezTo>
                  <a:pt x="900185" y="25400"/>
                  <a:pt x="352931" y="50800"/>
                  <a:pt x="131258" y="651164"/>
                </a:cubicBezTo>
                <a:cubicBezTo>
                  <a:pt x="-90415" y="1251528"/>
                  <a:pt x="13494" y="2426855"/>
                  <a:pt x="117403" y="3602182"/>
                </a:cubicBezTo>
              </a:path>
            </a:pathLst>
          </a:custGeom>
          <a:ln w="38100">
            <a:solidFill>
              <a:schemeClr val="tx1">
                <a:alpha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52570" y="5500644"/>
            <a:ext cx="12080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233055" y="4648256"/>
            <a:ext cx="2424545" cy="755017"/>
          </a:xfrm>
          <a:custGeom>
            <a:avLst/>
            <a:gdLst>
              <a:gd name="connsiteX0" fmla="*/ 0 w 2424545"/>
              <a:gd name="connsiteY0" fmla="*/ 76144 h 755017"/>
              <a:gd name="connsiteX1" fmla="*/ 1357745 w 2424545"/>
              <a:gd name="connsiteY1" fmla="*/ 62289 h 755017"/>
              <a:gd name="connsiteX2" fmla="*/ 2424545 w 2424545"/>
              <a:gd name="connsiteY2" fmla="*/ 755017 h 75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45" h="755017">
                <a:moveTo>
                  <a:pt x="0" y="76144"/>
                </a:moveTo>
                <a:cubicBezTo>
                  <a:pt x="476827" y="12644"/>
                  <a:pt x="953654" y="-50856"/>
                  <a:pt x="1357745" y="62289"/>
                </a:cubicBezTo>
                <a:cubicBezTo>
                  <a:pt x="1761836" y="175434"/>
                  <a:pt x="2093190" y="465225"/>
                  <a:pt x="2424545" y="755017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219200" y="5569527"/>
            <a:ext cx="2424545" cy="744256"/>
          </a:xfrm>
          <a:custGeom>
            <a:avLst/>
            <a:gdLst>
              <a:gd name="connsiteX0" fmla="*/ 0 w 2424545"/>
              <a:gd name="connsiteY0" fmla="*/ 706582 h 744256"/>
              <a:gd name="connsiteX1" fmla="*/ 1371600 w 2424545"/>
              <a:gd name="connsiteY1" fmla="*/ 665018 h 744256"/>
              <a:gd name="connsiteX2" fmla="*/ 2424545 w 2424545"/>
              <a:gd name="connsiteY2" fmla="*/ 0 h 74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45" h="744256">
                <a:moveTo>
                  <a:pt x="0" y="706582"/>
                </a:moveTo>
                <a:cubicBezTo>
                  <a:pt x="483754" y="744682"/>
                  <a:pt x="967509" y="782782"/>
                  <a:pt x="1371600" y="665018"/>
                </a:cubicBezTo>
                <a:cubicBezTo>
                  <a:pt x="1775691" y="547254"/>
                  <a:pt x="2100118" y="273627"/>
                  <a:pt x="2424545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572000" y="1163782"/>
            <a:ext cx="1056633" cy="3560618"/>
          </a:xfrm>
          <a:custGeom>
            <a:avLst/>
            <a:gdLst>
              <a:gd name="connsiteX0" fmla="*/ 554182 w 1056633"/>
              <a:gd name="connsiteY0" fmla="*/ 0 h 3560618"/>
              <a:gd name="connsiteX1" fmla="*/ 1039091 w 1056633"/>
              <a:gd name="connsiteY1" fmla="*/ 1662545 h 3560618"/>
              <a:gd name="connsiteX2" fmla="*/ 0 w 1056633"/>
              <a:gd name="connsiteY2" fmla="*/ 3560618 h 356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633" h="3560618">
                <a:moveTo>
                  <a:pt x="554182" y="0"/>
                </a:moveTo>
                <a:cubicBezTo>
                  <a:pt x="842818" y="534554"/>
                  <a:pt x="1131455" y="1069109"/>
                  <a:pt x="1039091" y="1662545"/>
                </a:cubicBezTo>
                <a:cubicBezTo>
                  <a:pt x="946727" y="2255981"/>
                  <a:pt x="140854" y="3251200"/>
                  <a:pt x="0" y="3560618"/>
                </a:cubicBezTo>
              </a:path>
            </a:pathLst>
          </a:custGeom>
          <a:ln w="38100">
            <a:solidFill>
              <a:schemeClr val="tx1">
                <a:alpha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112327" y="928255"/>
            <a:ext cx="2107887" cy="1679254"/>
          </a:xfrm>
          <a:custGeom>
            <a:avLst/>
            <a:gdLst>
              <a:gd name="connsiteX0" fmla="*/ 0 w 2479964"/>
              <a:gd name="connsiteY0" fmla="*/ 0 h 1679254"/>
              <a:gd name="connsiteX1" fmla="*/ 1260764 w 2479964"/>
              <a:gd name="connsiteY1" fmla="*/ 1440872 h 1679254"/>
              <a:gd name="connsiteX2" fmla="*/ 2479964 w 2479964"/>
              <a:gd name="connsiteY2" fmla="*/ 1662545 h 167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9964" h="1679254">
                <a:moveTo>
                  <a:pt x="0" y="0"/>
                </a:moveTo>
                <a:cubicBezTo>
                  <a:pt x="423718" y="581890"/>
                  <a:pt x="847437" y="1163781"/>
                  <a:pt x="1260764" y="1440872"/>
                </a:cubicBezTo>
                <a:cubicBezTo>
                  <a:pt x="1674091" y="1717963"/>
                  <a:pt x="2077027" y="1690254"/>
                  <a:pt x="2479964" y="1662545"/>
                </a:cubicBezTo>
              </a:path>
            </a:pathLst>
          </a:custGeom>
          <a:ln w="38100">
            <a:solidFill>
              <a:srgbClr val="FF0000">
                <a:alpha val="50000"/>
              </a:srgb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338570" y="2244927"/>
            <a:ext cx="1805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 프로그램은 대기 방 하나의 개념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228182" y="734291"/>
            <a:ext cx="64807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9592" y="3707740"/>
            <a:ext cx="284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전체적인 프로그램 서버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36014" y="404664"/>
            <a:ext cx="1805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 프로그램에서는 구현되지 않음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52994" y="6313783"/>
            <a:ext cx="168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인증번호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3299389" y="1124907"/>
            <a:ext cx="4610212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HASHIN </a:t>
            </a:r>
            <a:r>
              <a:rPr lang="en-US" altLang="ko-KR" b="1" i="1" dirty="0" smtClean="0">
                <a:solidFill>
                  <a:schemeClr val="tx1"/>
                </a:solidFill>
              </a:rPr>
              <a:t>Game </a:t>
            </a:r>
            <a:r>
              <a:rPr lang="en-US" altLang="ko-KR" b="1" i="1" dirty="0" smtClean="0">
                <a:solidFill>
                  <a:schemeClr val="tx1"/>
                </a:solidFill>
              </a:rPr>
              <a:t>SERVICES</a:t>
            </a:r>
            <a:endParaRPr lang="en-US" altLang="ko-KR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(Chat, FTP, game service)</a:t>
            </a:r>
          </a:p>
          <a:p>
            <a:pPr algn="ctr"/>
            <a:endParaRPr lang="en-US" altLang="ko-KR" i="1" dirty="0">
              <a:solidFill>
                <a:schemeClr val="tx1"/>
              </a:solidFill>
            </a:endParaRPr>
          </a:p>
          <a:p>
            <a:pPr algn="ctr"/>
            <a:endParaRPr lang="en-US" altLang="ko-KR" i="1" dirty="0" smtClean="0">
              <a:solidFill>
                <a:schemeClr val="tx1"/>
              </a:solidFill>
            </a:endParaRPr>
          </a:p>
          <a:p>
            <a:pPr algn="ctr"/>
            <a:endParaRPr lang="en-US" altLang="ko-KR" i="1" dirty="0" smtClean="0">
              <a:solidFill>
                <a:schemeClr val="tx1"/>
              </a:solidFill>
            </a:endParaRPr>
          </a:p>
          <a:p>
            <a:pPr algn="ctr"/>
            <a:endParaRPr lang="en-US" altLang="ko-KR" i="1" dirty="0">
              <a:solidFill>
                <a:schemeClr val="tx1"/>
              </a:solidFill>
            </a:endParaRPr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1261753" y="3787696"/>
            <a:ext cx="1062984" cy="497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인증단계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6540" y="4328982"/>
            <a:ext cx="121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이름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학번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서비스 명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인증번호</a:t>
            </a:r>
            <a:endParaRPr lang="ko-KR" altLang="en-US" sz="1000" b="1" dirty="0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2" y="5083860"/>
            <a:ext cx="773147" cy="764138"/>
          </a:xfrm>
          <a:prstGeom prst="rect">
            <a:avLst/>
          </a:prstGeom>
        </p:spPr>
      </p:pic>
      <p:sp>
        <p:nvSpPr>
          <p:cNvPr id="109" name="타원 108"/>
          <p:cNvSpPr/>
          <p:nvPr/>
        </p:nvSpPr>
        <p:spPr>
          <a:xfrm>
            <a:off x="1720924" y="5071495"/>
            <a:ext cx="846687" cy="5597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인증실패</a:t>
            </a:r>
            <a:endParaRPr lang="ko-KR" altLang="en-US" sz="1400" b="1" dirty="0"/>
          </a:p>
        </p:txBody>
      </p:sp>
      <p:sp>
        <p:nvSpPr>
          <p:cNvPr id="112" name="자유형 111"/>
          <p:cNvSpPr/>
          <p:nvPr/>
        </p:nvSpPr>
        <p:spPr>
          <a:xfrm>
            <a:off x="483093" y="3976951"/>
            <a:ext cx="747618" cy="1134950"/>
          </a:xfrm>
          <a:custGeom>
            <a:avLst/>
            <a:gdLst>
              <a:gd name="connsiteX0" fmla="*/ 81570 w 573939"/>
              <a:gd name="connsiteY0" fmla="*/ 1406770 h 1406770"/>
              <a:gd name="connsiteX1" fmla="*/ 39367 w 573939"/>
              <a:gd name="connsiteY1" fmla="*/ 450166 h 1406770"/>
              <a:gd name="connsiteX2" fmla="*/ 573939 w 573939"/>
              <a:gd name="connsiteY2" fmla="*/ 0 h 1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939" h="1406770">
                <a:moveTo>
                  <a:pt x="81570" y="1406770"/>
                </a:moveTo>
                <a:cubicBezTo>
                  <a:pt x="19438" y="1045699"/>
                  <a:pt x="-42694" y="684628"/>
                  <a:pt x="39367" y="450166"/>
                </a:cubicBezTo>
                <a:cubicBezTo>
                  <a:pt x="121428" y="215704"/>
                  <a:pt x="477810" y="91440"/>
                  <a:pt x="573939" y="0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95161" y="714356"/>
            <a:ext cx="24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Multi </a:t>
            </a:r>
            <a:r>
              <a:rPr lang="en-US" altLang="ko-KR" b="1" dirty="0" err="1" smtClean="0"/>
              <a:t>Plexing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기반</a:t>
            </a:r>
            <a:endParaRPr lang="ko-KR" altLang="en-US" b="1" dirty="0"/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2324737" y="3947090"/>
            <a:ext cx="132616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280216" y="2924488"/>
            <a:ext cx="1062984" cy="497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인증단계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2339117" y="3082994"/>
            <a:ext cx="132616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6" y="1543103"/>
            <a:ext cx="773147" cy="764138"/>
          </a:xfrm>
          <a:prstGeom prst="rect">
            <a:avLst/>
          </a:prstGeom>
        </p:spPr>
      </p:pic>
      <p:cxnSp>
        <p:nvCxnSpPr>
          <p:cNvPr id="121" name="직선 화살표 연결선 120"/>
          <p:cNvCxnSpPr/>
          <p:nvPr/>
        </p:nvCxnSpPr>
        <p:spPr>
          <a:xfrm flipV="1">
            <a:off x="7355408" y="3773796"/>
            <a:ext cx="90578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자유형 122"/>
          <p:cNvSpPr/>
          <p:nvPr/>
        </p:nvSpPr>
        <p:spPr>
          <a:xfrm>
            <a:off x="980254" y="1830813"/>
            <a:ext cx="857775" cy="1084206"/>
          </a:xfrm>
          <a:custGeom>
            <a:avLst/>
            <a:gdLst>
              <a:gd name="connsiteX0" fmla="*/ 0 w 844061"/>
              <a:gd name="connsiteY0" fmla="*/ 85400 h 1084206"/>
              <a:gd name="connsiteX1" fmla="*/ 759655 w 844061"/>
              <a:gd name="connsiteY1" fmla="*/ 99467 h 1084206"/>
              <a:gd name="connsiteX2" fmla="*/ 844061 w 844061"/>
              <a:gd name="connsiteY2" fmla="*/ 1084206 h 108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1" h="1084206">
                <a:moveTo>
                  <a:pt x="0" y="85400"/>
                </a:moveTo>
                <a:cubicBezTo>
                  <a:pt x="309489" y="9199"/>
                  <a:pt x="618978" y="-67001"/>
                  <a:pt x="759655" y="99467"/>
                </a:cubicBezTo>
                <a:cubicBezTo>
                  <a:pt x="900332" y="265935"/>
                  <a:pt x="778412" y="962286"/>
                  <a:pt x="844061" y="1084206"/>
                </a:cubicBezTo>
              </a:path>
            </a:pathLst>
          </a:cu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94526" y="2345287"/>
            <a:ext cx="121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이름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학번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서비스 명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인증번호</a:t>
            </a:r>
            <a:endParaRPr lang="ko-KR" altLang="en-US" sz="1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67611" y="2695231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567611" y="3589131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27" name="타원 126"/>
          <p:cNvSpPr/>
          <p:nvPr/>
        </p:nvSpPr>
        <p:spPr>
          <a:xfrm>
            <a:off x="1720924" y="1366849"/>
            <a:ext cx="846687" cy="4626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인증실패</a:t>
            </a:r>
            <a:endParaRPr lang="ko-KR" altLang="en-US" sz="1400" b="1" dirty="0"/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2144267" y="1827169"/>
            <a:ext cx="0" cy="107947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2144267" y="4279626"/>
            <a:ext cx="0" cy="80423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68262" y="2182242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28543" y="4486139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132" name="직선 화살표 연결선 131"/>
          <p:cNvCxnSpPr/>
          <p:nvPr/>
        </p:nvCxnSpPr>
        <p:spPr>
          <a:xfrm flipV="1">
            <a:off x="2339117" y="3286123"/>
            <a:ext cx="968963" cy="12895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333780" y="4196254"/>
            <a:ext cx="974299" cy="18563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48357" y="1087126"/>
            <a:ext cx="87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Message</a:t>
            </a:r>
            <a:endParaRPr lang="ko-KR" alt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734060" y="5661627"/>
            <a:ext cx="87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Message</a:t>
            </a:r>
            <a:endParaRPr lang="ko-KR" alt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8287690" y="3523844"/>
            <a:ext cx="68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Out</a:t>
            </a:r>
            <a:endParaRPr lang="ko-KR" altLang="en-US" sz="20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71406" y="1190137"/>
            <a:ext cx="12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n+1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194152" y="5845749"/>
            <a:ext cx="108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n 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687454" y="6550246"/>
            <a:ext cx="271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File: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Hanshin_Server.c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22649" y="2086141"/>
            <a:ext cx="3301843" cy="381614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 descr="C:\Users\Seo\Desktop\uyiyiy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0"/>
            <a:ext cx="580790" cy="670283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3415967" y="1000108"/>
            <a:ext cx="79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Sever_</a:t>
            </a:r>
          </a:p>
          <a:p>
            <a:r>
              <a:rPr lang="en-US" altLang="ko-KR" sz="1200" b="1" dirty="0" smtClean="0"/>
              <a:t>log.txt</a:t>
            </a:r>
            <a:endParaRPr lang="ko-KR" altLang="en-US" sz="1200" b="1" dirty="0"/>
          </a:p>
        </p:txBody>
      </p:sp>
      <p:sp>
        <p:nvSpPr>
          <p:cNvPr id="2" name="덧셈 기호 1"/>
          <p:cNvSpPr/>
          <p:nvPr/>
        </p:nvSpPr>
        <p:spPr>
          <a:xfrm>
            <a:off x="5356272" y="3981033"/>
            <a:ext cx="687020" cy="6341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489288" y="2464967"/>
            <a:ext cx="2370122" cy="1458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Multi </a:t>
            </a:r>
            <a:r>
              <a:rPr lang="en-US" altLang="ko-KR" b="1" dirty="0" err="1" smtClean="0"/>
              <a:t>Plexing</a:t>
            </a:r>
            <a:endParaRPr lang="ko-KR" altLang="en-US" b="1" dirty="0"/>
          </a:p>
        </p:txBody>
      </p:sp>
      <p:sp>
        <p:nvSpPr>
          <p:cNvPr id="115" name="타원 114"/>
          <p:cNvSpPr/>
          <p:nvPr/>
        </p:nvSpPr>
        <p:spPr>
          <a:xfrm>
            <a:off x="4283968" y="4637325"/>
            <a:ext cx="2780762" cy="85885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Chatting, FTP</a:t>
            </a:r>
          </a:p>
          <a:p>
            <a:pPr algn="ctr"/>
            <a:r>
              <a:rPr lang="en-US" altLang="ko-KR" b="1" dirty="0" smtClean="0"/>
              <a:t>(Loop)</a:t>
            </a:r>
            <a:endParaRPr lang="ko-KR" altLang="en-US" b="1" dirty="0"/>
          </a:p>
        </p:txBody>
      </p:sp>
      <p:pic>
        <p:nvPicPr>
          <p:cNvPr id="51" name="Picture 2" descr="C:\Users\Seo\Desktop\uyiyiy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3612" y="5057784"/>
            <a:ext cx="580790" cy="67028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6343277" y="5209352"/>
            <a:ext cx="79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FTP.txt</a:t>
            </a:r>
            <a:endParaRPr lang="ko-KR" altLang="en-US" sz="1200" b="1" dirty="0"/>
          </a:p>
        </p:txBody>
      </p:sp>
      <p:pic>
        <p:nvPicPr>
          <p:cNvPr id="104" name="Picture 2" descr="C:\Users\Seo\Desktop\uyiyiy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626" y="2222634"/>
            <a:ext cx="580790" cy="670283"/>
          </a:xfrm>
          <a:prstGeom prst="rect">
            <a:avLst/>
          </a:prstGeom>
          <a:noFill/>
        </p:spPr>
      </p:pic>
      <p:sp>
        <p:nvSpPr>
          <p:cNvPr id="141" name="TextBox 140"/>
          <p:cNvSpPr txBox="1"/>
          <p:nvPr/>
        </p:nvSpPr>
        <p:spPr>
          <a:xfrm>
            <a:off x="6343276" y="2406842"/>
            <a:ext cx="79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승률</a:t>
            </a:r>
            <a:r>
              <a:rPr lang="en-US" altLang="ko-KR" sz="1200" b="1" dirty="0" smtClean="0"/>
              <a:t>.txt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666557" y="2086141"/>
            <a:ext cx="168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91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15816" y="104126"/>
            <a:ext cx="3384376" cy="878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명이 참여할 때 까지 대기 상태 있다가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 참여 시 </a:t>
            </a:r>
            <a:r>
              <a:rPr lang="en-US" altLang="ko-KR" dirty="0" smtClean="0"/>
              <a:t>‘./game’ </a:t>
            </a:r>
            <a:r>
              <a:rPr lang="ko-KR" altLang="en-US" dirty="0" smtClean="0"/>
              <a:t>입력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시작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915816" y="1340662"/>
            <a:ext cx="3384376" cy="495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서버가 카드를 </a:t>
            </a:r>
            <a:r>
              <a:rPr lang="en-US" altLang="ko-KR" dirty="0" smtClean="0"/>
              <a:t>Shuffle(3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915816" y="2183453"/>
            <a:ext cx="3384376" cy="7257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카드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장을 클라이언트에게 보여준다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915816" y="3322808"/>
            <a:ext cx="3384376" cy="666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클라이언트들이 배팅을 시작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15816" y="4365104"/>
            <a:ext cx="3384376" cy="450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최종 배팅 금액 결정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15816" y="5251579"/>
            <a:ext cx="3384376" cy="4096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서버가 정답 공개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90773" y="6080910"/>
            <a:ext cx="3384376" cy="3724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결과산출</a:t>
            </a:r>
            <a:endParaRPr lang="en-US" altLang="ko-KR" dirty="0" smtClean="0"/>
          </a:p>
        </p:txBody>
      </p:sp>
      <p:sp>
        <p:nvSpPr>
          <p:cNvPr id="9" name="타원 8"/>
          <p:cNvSpPr/>
          <p:nvPr/>
        </p:nvSpPr>
        <p:spPr>
          <a:xfrm>
            <a:off x="1193534" y="576030"/>
            <a:ext cx="540595" cy="5534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85720" y="2804150"/>
            <a:ext cx="540595" cy="5534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93534" y="2790954"/>
            <a:ext cx="540595" cy="5534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061188" y="2780890"/>
            <a:ext cx="540595" cy="5534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9503" y="1606227"/>
            <a:ext cx="1541854" cy="618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9" idx="4"/>
          </p:cNvCxnSpPr>
          <p:nvPr/>
        </p:nvCxnSpPr>
        <p:spPr>
          <a:xfrm>
            <a:off x="1463831" y="1129442"/>
            <a:ext cx="0" cy="4767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0"/>
          </p:cNvCxnSpPr>
          <p:nvPr/>
        </p:nvCxnSpPr>
        <p:spPr>
          <a:xfrm flipV="1">
            <a:off x="556017" y="2224345"/>
            <a:ext cx="270297" cy="5798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0"/>
          </p:cNvCxnSpPr>
          <p:nvPr/>
        </p:nvCxnSpPr>
        <p:spPr>
          <a:xfrm flipV="1">
            <a:off x="1463831" y="2224345"/>
            <a:ext cx="0" cy="56660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0"/>
          </p:cNvCxnSpPr>
          <p:nvPr/>
        </p:nvCxnSpPr>
        <p:spPr>
          <a:xfrm flipH="1" flipV="1">
            <a:off x="2061188" y="2214282"/>
            <a:ext cx="270297" cy="56660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3887" y="1722290"/>
            <a:ext cx="366122" cy="3900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1788512" y="1722290"/>
            <a:ext cx="366122" cy="3900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256305" y="1729373"/>
            <a:ext cx="366122" cy="3900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6916792" y="2752792"/>
            <a:ext cx="2160240" cy="1819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각 최대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번만 </a:t>
            </a:r>
            <a:r>
              <a:rPr lang="ko-KR" altLang="en-US" sz="1600" dirty="0">
                <a:solidFill>
                  <a:schemeClr val="tx1"/>
                </a:solidFill>
              </a:rPr>
              <a:t>배</a:t>
            </a:r>
            <a:r>
              <a:rPr lang="ko-KR" altLang="en-US" sz="1600" dirty="0" smtClean="0">
                <a:solidFill>
                  <a:schemeClr val="tx1"/>
                </a:solidFill>
              </a:rPr>
              <a:t>팅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배팅 금액 기준은 </a:t>
            </a:r>
            <a:r>
              <a:rPr lang="ko-KR" altLang="en-US" sz="1600" dirty="0" smtClean="0">
                <a:solidFill>
                  <a:schemeClr val="tx1"/>
                </a:solidFill>
              </a:rPr>
              <a:t>마지막 배팅금액 이상을 배팅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게임 참가비는 존재 않는다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돈은 게임 내에서 일회성이다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86124" y="3599796"/>
            <a:ext cx="6166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18460" y="5136439"/>
            <a:ext cx="2160240" cy="16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맞출 시 배팅 금액이 가장 많은 사람이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승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틀릴 시 배팅 금액이 가장 많은 사람이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273724" y="6279516"/>
            <a:ext cx="6166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04450" y="3537318"/>
            <a:ext cx="2376264" cy="16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승이 많다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돈을 그 만큼 많이 배팅했고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많이 이긴 사람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패가 많다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돈을 그만큼 많이 배팅했고 많이 진 사람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" idx="2"/>
            <a:endCxn id="3" idx="0"/>
          </p:cNvCxnSpPr>
          <p:nvPr/>
        </p:nvCxnSpPr>
        <p:spPr>
          <a:xfrm>
            <a:off x="4608004" y="982290"/>
            <a:ext cx="0" cy="35837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600136" y="1832424"/>
            <a:ext cx="0" cy="35837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586068" y="2936830"/>
            <a:ext cx="0" cy="39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601804" y="4006732"/>
            <a:ext cx="0" cy="35837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586068" y="4852910"/>
            <a:ext cx="0" cy="39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72000" y="5685019"/>
            <a:ext cx="0" cy="39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71326" y="5136439"/>
            <a:ext cx="1" cy="79022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472" y="5373216"/>
            <a:ext cx="184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학번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이름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승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패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34" name="직선 화살표 연결선 33"/>
          <p:cNvCxnSpPr>
            <a:endCxn id="8" idx="1"/>
          </p:cNvCxnSpPr>
          <p:nvPr/>
        </p:nvCxnSpPr>
        <p:spPr>
          <a:xfrm>
            <a:off x="2219373" y="5142247"/>
            <a:ext cx="671400" cy="112487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Seo\Desktop\uyiyiy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000768"/>
            <a:ext cx="571504" cy="670283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14282" y="6215082"/>
            <a:ext cx="79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승률</a:t>
            </a:r>
            <a:r>
              <a:rPr lang="en-US" altLang="ko-KR" sz="1200" b="1" dirty="0" smtClean="0"/>
              <a:t>.txt</a:t>
            </a:r>
            <a:endParaRPr lang="ko-KR" altLang="en-US" sz="1200" b="1" dirty="0"/>
          </a:p>
        </p:txBody>
      </p:sp>
      <p:pic>
        <p:nvPicPr>
          <p:cNvPr id="1026" name="Picture 2" descr="C:\Users\Seo\Desktop\hjgjgjgj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142852"/>
            <a:ext cx="2143140" cy="2286016"/>
          </a:xfrm>
          <a:prstGeom prst="rect">
            <a:avLst/>
          </a:prstGeom>
          <a:noFill/>
        </p:spPr>
      </p:pic>
      <p:cxnSp>
        <p:nvCxnSpPr>
          <p:cNvPr id="39" name="직선 화살표 연결선 38"/>
          <p:cNvCxnSpPr/>
          <p:nvPr/>
        </p:nvCxnSpPr>
        <p:spPr>
          <a:xfrm>
            <a:off x="6286512" y="571480"/>
            <a:ext cx="6166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285100"/>
            <a:ext cx="6468378" cy="2362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"/>
            <a:ext cx="6468378" cy="42850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46939" y="188640"/>
            <a:ext cx="4513093" cy="341825"/>
          </a:xfrm>
          <a:prstGeom prst="rect">
            <a:avLst/>
          </a:prstGeom>
          <a:solidFill>
            <a:srgbClr val="FF0000">
              <a:alpha val="1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51238" y="530465"/>
            <a:ext cx="4513093" cy="21600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7" name="왼쪽 중괄호 6"/>
          <p:cNvSpPr/>
          <p:nvPr/>
        </p:nvSpPr>
        <p:spPr>
          <a:xfrm rot="10800000">
            <a:off x="4881627" y="304132"/>
            <a:ext cx="1836758" cy="386913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5882" y="293339"/>
            <a:ext cx="24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한판 당의 정보</a:t>
            </a:r>
            <a:r>
              <a:rPr lang="en-US" altLang="ko-KR" dirty="0" smtClean="0"/>
              <a:t>(5</a:t>
            </a:r>
            <a:r>
              <a:rPr lang="ko-KR" altLang="en-US" dirty="0" smtClean="0"/>
              <a:t>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4862945" y="387927"/>
            <a:ext cx="1704110" cy="1440873"/>
          </a:xfrm>
          <a:custGeom>
            <a:avLst/>
            <a:gdLst>
              <a:gd name="connsiteX0" fmla="*/ 0 w 1704110"/>
              <a:gd name="connsiteY0" fmla="*/ 0 h 1440873"/>
              <a:gd name="connsiteX1" fmla="*/ 1052946 w 1704110"/>
              <a:gd name="connsiteY1" fmla="*/ 1219200 h 1440873"/>
              <a:gd name="connsiteX2" fmla="*/ 1704110 w 1704110"/>
              <a:gd name="connsiteY2" fmla="*/ 1440873 h 14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110" h="1440873">
                <a:moveTo>
                  <a:pt x="0" y="0"/>
                </a:moveTo>
                <a:cubicBezTo>
                  <a:pt x="384464" y="489527"/>
                  <a:pt x="768928" y="979055"/>
                  <a:pt x="1052946" y="1219200"/>
                </a:cubicBezTo>
                <a:cubicBezTo>
                  <a:pt x="1336964" y="1459345"/>
                  <a:pt x="1364674" y="1385455"/>
                  <a:pt x="1704110" y="1440873"/>
                </a:cubicBezTo>
              </a:path>
            </a:pathLst>
          </a:cu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74369" y="1619508"/>
            <a:ext cx="24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참여자 정보</a:t>
            </a:r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4849091" y="678873"/>
            <a:ext cx="1717964" cy="1648691"/>
          </a:xfrm>
          <a:custGeom>
            <a:avLst/>
            <a:gdLst>
              <a:gd name="connsiteX0" fmla="*/ 0 w 1717964"/>
              <a:gd name="connsiteY0" fmla="*/ 0 h 1648691"/>
              <a:gd name="connsiteX1" fmla="*/ 512618 w 1717964"/>
              <a:gd name="connsiteY1" fmla="*/ 1343891 h 1648691"/>
              <a:gd name="connsiteX2" fmla="*/ 1717964 w 1717964"/>
              <a:gd name="connsiteY2" fmla="*/ 1648691 h 164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964" h="1648691">
                <a:moveTo>
                  <a:pt x="0" y="0"/>
                </a:moveTo>
                <a:cubicBezTo>
                  <a:pt x="113145" y="534554"/>
                  <a:pt x="226291" y="1069109"/>
                  <a:pt x="512618" y="1343891"/>
                </a:cubicBezTo>
                <a:cubicBezTo>
                  <a:pt x="798945" y="1618673"/>
                  <a:pt x="1521691" y="1600200"/>
                  <a:pt x="1717964" y="1648691"/>
                </a:cubicBezTo>
              </a:path>
            </a:pathLst>
          </a:cu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74369" y="2123564"/>
            <a:ext cx="24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승패에 대한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1034"/>
            <a:ext cx="773147" cy="7641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36870"/>
            <a:ext cx="773147" cy="7641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65104"/>
            <a:ext cx="773147" cy="76413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123728" y="764704"/>
            <a:ext cx="1267002" cy="48965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>
            <a:off x="1096675" y="1543103"/>
            <a:ext cx="1027053" cy="1575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3"/>
          </p:cNvCxnSpPr>
          <p:nvPr/>
        </p:nvCxnSpPr>
        <p:spPr>
          <a:xfrm>
            <a:off x="1096675" y="3118939"/>
            <a:ext cx="1027053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</p:cNvCxnSpPr>
          <p:nvPr/>
        </p:nvCxnSpPr>
        <p:spPr>
          <a:xfrm flipV="1">
            <a:off x="1096675" y="3118939"/>
            <a:ext cx="1027053" cy="162823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389429" y="1412776"/>
            <a:ext cx="40433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390730" y="4982733"/>
            <a:ext cx="361472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77" y="875009"/>
            <a:ext cx="894539" cy="1013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57" y="4545889"/>
            <a:ext cx="875215" cy="873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8" y="2585464"/>
            <a:ext cx="1224136" cy="106694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2" idx="3"/>
          </p:cNvCxnSpPr>
          <p:nvPr/>
        </p:nvCxnSpPr>
        <p:spPr>
          <a:xfrm flipV="1">
            <a:off x="4624772" y="3083521"/>
            <a:ext cx="1963452" cy="189921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</p:cNvCxnSpPr>
          <p:nvPr/>
        </p:nvCxnSpPr>
        <p:spPr>
          <a:xfrm>
            <a:off x="4716016" y="1381933"/>
            <a:ext cx="1872208" cy="170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 descr="C:\Users\Seo\Desktop\cvbc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50813" y="1302386"/>
            <a:ext cx="2057930" cy="1791435"/>
          </a:xfrm>
          <a:prstGeom prst="rect">
            <a:avLst/>
          </a:prstGeom>
          <a:noFill/>
        </p:spPr>
      </p:pic>
      <p:pic>
        <p:nvPicPr>
          <p:cNvPr id="32" name="Picture 4" descr="C:\Users\Seo\Desktop\iyuiiuy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95459" y="3294332"/>
            <a:ext cx="1234749" cy="1071831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6607937" y="1338728"/>
            <a:ext cx="2304256" cy="3408445"/>
          </a:xfrm>
          <a:prstGeom prst="rect">
            <a:avLst/>
          </a:prstGeom>
          <a:noFill/>
          <a:ln w="47625">
            <a:solidFill>
              <a:schemeClr val="accent1">
                <a:shade val="5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566374" y="4802462"/>
            <a:ext cx="293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Hanshin Game Server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5" idx="2"/>
          </p:cNvCxnSpPr>
          <p:nvPr/>
        </p:nvCxnSpPr>
        <p:spPr>
          <a:xfrm>
            <a:off x="2757229" y="5661248"/>
            <a:ext cx="0" cy="36004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23358" y="6048998"/>
            <a:ext cx="162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인증단</a:t>
            </a:r>
            <a:r>
              <a:rPr lang="ko-KR" altLang="en-US"/>
              <a:t>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67103" y="14127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9393" y="4499828"/>
            <a:ext cx="120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인증번</a:t>
            </a:r>
            <a:r>
              <a:rPr lang="ko-KR" altLang="en-US">
                <a:solidFill>
                  <a:srgbClr val="FF0000"/>
                </a:solidFill>
              </a:rPr>
              <a:t>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75" y="792654"/>
            <a:ext cx="773147" cy="764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778799"/>
            <a:ext cx="773147" cy="764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66" y="792654"/>
            <a:ext cx="773147" cy="764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26738" y="484877"/>
            <a:ext cx="77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SN:X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18" y="48031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SN:X+1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09595" y="48487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SN:X+2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873050" y="2980174"/>
            <a:ext cx="3660249" cy="92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072571" y="2980174"/>
            <a:ext cx="0" cy="9269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57593" y="2973069"/>
            <a:ext cx="0" cy="9269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863406" y="4806280"/>
            <a:ext cx="3660249" cy="92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076782" y="4806280"/>
            <a:ext cx="0" cy="9269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61804" y="4799175"/>
            <a:ext cx="0" cy="9269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59925" y="3140968"/>
            <a:ext cx="101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68037" y="3140968"/>
            <a:ext cx="101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X+1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2173" y="3140968"/>
            <a:ext cx="101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X+2</a:t>
            </a:r>
            <a:endParaRPr lang="ko-KR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195736" y="4932457"/>
            <a:ext cx="101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-1</a:t>
            </a:r>
            <a:endParaRPr lang="ko-KR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2053" y="4941168"/>
            <a:ext cx="101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-1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64181" y="4941168"/>
            <a:ext cx="101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-1</a:t>
            </a:r>
            <a:endParaRPr lang="ko-KR" altLang="en-US" sz="3200" dirty="0"/>
          </a:p>
        </p:txBody>
      </p:sp>
      <p:cxnSp>
        <p:nvCxnSpPr>
          <p:cNvPr id="29" name="직선 화살표 연결선 28"/>
          <p:cNvCxnSpPr>
            <a:stCxn id="2" idx="2"/>
          </p:cNvCxnSpPr>
          <p:nvPr/>
        </p:nvCxnSpPr>
        <p:spPr>
          <a:xfrm>
            <a:off x="1483249" y="1556792"/>
            <a:ext cx="928511" cy="14162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</p:cNvCxnSpPr>
          <p:nvPr/>
        </p:nvCxnSpPr>
        <p:spPr>
          <a:xfrm flipH="1">
            <a:off x="3662429" y="1542937"/>
            <a:ext cx="1" cy="143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4" idx="2"/>
          </p:cNvCxnSpPr>
          <p:nvPr/>
        </p:nvCxnSpPr>
        <p:spPr>
          <a:xfrm flipH="1">
            <a:off x="4986283" y="1556792"/>
            <a:ext cx="753257" cy="14162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1"/>
          </p:cNvCxnSpPr>
          <p:nvPr/>
        </p:nvCxnSpPr>
        <p:spPr>
          <a:xfrm flipH="1" flipV="1">
            <a:off x="1259632" y="3436557"/>
            <a:ext cx="613418" cy="71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414" y="3248689"/>
            <a:ext cx="12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게임시</a:t>
            </a:r>
            <a:r>
              <a:rPr lang="ko-KR" altLang="en-US" sz="2000" dirty="0">
                <a:solidFill>
                  <a:srgbClr val="FF0000"/>
                </a:solidFill>
              </a:rPr>
              <a:t>작</a:t>
            </a: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538547" y="5224844"/>
            <a:ext cx="2088232" cy="87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640634" y="1160868"/>
            <a:ext cx="0" cy="406397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6139968" y="1160868"/>
            <a:ext cx="1500666" cy="1385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9" idx="2"/>
            <a:endCxn id="16" idx="0"/>
          </p:cNvCxnSpPr>
          <p:nvPr/>
        </p:nvCxnSpPr>
        <p:spPr>
          <a:xfrm flipH="1">
            <a:off x="3693531" y="3907150"/>
            <a:ext cx="9644" cy="89913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6002" y="4221088"/>
            <a:ext cx="197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Game end</a:t>
            </a:r>
            <a:endParaRPr lang="ko-KR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508104" y="27716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Ready 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Seo\Desktop\bcvbbc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8" y="340497"/>
            <a:ext cx="1678287" cy="107473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56225" y="1471363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File download</a:t>
            </a:r>
          </a:p>
          <a:p>
            <a:pPr algn="ctr"/>
            <a:r>
              <a:rPr lang="en-US" altLang="ko-KR" dirty="0" smtClean="0"/>
              <a:t>/upload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40365"/>
            <a:ext cx="792088" cy="864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40365"/>
            <a:ext cx="792088" cy="864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2" y="5013176"/>
            <a:ext cx="773147" cy="764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77" y="5013176"/>
            <a:ext cx="773147" cy="7641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구부러진 연결선 13"/>
          <p:cNvCxnSpPr>
            <a:stCxn id="3" idx="1"/>
          </p:cNvCxnSpPr>
          <p:nvPr/>
        </p:nvCxnSpPr>
        <p:spPr>
          <a:xfrm rot="10800000" flipV="1">
            <a:off x="1084245" y="1794529"/>
            <a:ext cx="2371980" cy="2786598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3" idx="2"/>
          </p:cNvCxnSpPr>
          <p:nvPr/>
        </p:nvCxnSpPr>
        <p:spPr>
          <a:xfrm rot="5400000">
            <a:off x="1628594" y="1969389"/>
            <a:ext cx="2679458" cy="2976068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3" idx="2"/>
          </p:cNvCxnSpPr>
          <p:nvPr/>
        </p:nvCxnSpPr>
        <p:spPr>
          <a:xfrm rot="16200000" flipH="1">
            <a:off x="4542601" y="2031449"/>
            <a:ext cx="2679458" cy="285194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3" idx="3"/>
          </p:cNvCxnSpPr>
          <p:nvPr/>
        </p:nvCxnSpPr>
        <p:spPr>
          <a:xfrm>
            <a:off x="5456489" y="1794529"/>
            <a:ext cx="2355871" cy="2714591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11760" y="3642089"/>
            <a:ext cx="14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Upload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27335" y="2780928"/>
            <a:ext cx="14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Download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51671" y="2780928"/>
            <a:ext cx="14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Download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48015" y="3645024"/>
            <a:ext cx="14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Upload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64088" y="1196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&lt;Binary mode&gt;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632340" y="263691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Input.txt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7504" y="263691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Input.txt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705" y="5867980"/>
            <a:ext cx="103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 n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53778" y="58616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 n+1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273</Words>
  <Application>Microsoft Office PowerPoint</Application>
  <PresentationFormat>화면 슬라이드 쇼(4:3)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Sik Park</dc:creator>
  <cp:lastModifiedBy>Young Sik Park</cp:lastModifiedBy>
  <cp:revision>14</cp:revision>
  <dcterms:created xsi:type="dcterms:W3CDTF">2015-11-23T10:46:15Z</dcterms:created>
  <dcterms:modified xsi:type="dcterms:W3CDTF">2015-11-23T12:24:54Z</dcterms:modified>
</cp:coreProperties>
</file>