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8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0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9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9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76E5-1DF1-4220-8CAD-A724CD94F2F2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812A-294D-4D00-81D4-3D7F4808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3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1879" y="620688"/>
            <a:ext cx="4536505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HASHIN SERVICES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(Chat, FTP, game service)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86820" y="3081305"/>
            <a:ext cx="1045989" cy="49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인증단계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27620" y="3622591"/>
            <a:ext cx="1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학번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서비스 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인증번호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0" y="4377469"/>
            <a:ext cx="760786" cy="76413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938650" y="4365104"/>
            <a:ext cx="833150" cy="559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인증실패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837770" y="1872331"/>
            <a:ext cx="72008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1573341"/>
            <a:ext cx="1036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선택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720609" y="3270560"/>
            <a:ext cx="735665" cy="1134950"/>
          </a:xfrm>
          <a:custGeom>
            <a:avLst/>
            <a:gdLst>
              <a:gd name="connsiteX0" fmla="*/ 81570 w 573939"/>
              <a:gd name="connsiteY0" fmla="*/ 1406770 h 1406770"/>
              <a:gd name="connsiteX1" fmla="*/ 39367 w 573939"/>
              <a:gd name="connsiteY1" fmla="*/ 450166 h 1406770"/>
              <a:gd name="connsiteX2" fmla="*/ 573939 w 573939"/>
              <a:gd name="connsiteY2" fmla="*/ 0 h 1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939" h="1406770">
                <a:moveTo>
                  <a:pt x="81570" y="1406770"/>
                </a:moveTo>
                <a:cubicBezTo>
                  <a:pt x="19438" y="1045699"/>
                  <a:pt x="-42694" y="684628"/>
                  <a:pt x="39367" y="450166"/>
                </a:cubicBezTo>
                <a:cubicBezTo>
                  <a:pt x="121428" y="215704"/>
                  <a:pt x="477810" y="91440"/>
                  <a:pt x="573939" y="0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44008" y="21013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Multi </a:t>
            </a:r>
            <a:r>
              <a:rPr lang="en-US" altLang="ko-KR" b="1" dirty="0" err="1" smtClean="0"/>
              <a:t>Plexing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기반</a:t>
            </a:r>
            <a:endParaRPr lang="ko-KR" altLang="en-US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532809" y="3212976"/>
            <a:ext cx="130496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979248" y="4509120"/>
            <a:ext cx="2736304" cy="85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Chatting, FTP</a:t>
            </a:r>
          </a:p>
          <a:p>
            <a:pPr algn="ctr"/>
            <a:r>
              <a:rPr lang="en-US" altLang="ko-KR" dirty="0" smtClean="0"/>
              <a:t>(Loop)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48064" y="2114248"/>
            <a:ext cx="2332229" cy="1458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Multi threading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6096" y="17118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Game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504988" y="2218097"/>
            <a:ext cx="1045989" cy="49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인증단계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546959" y="2348880"/>
            <a:ext cx="130496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760786" cy="764138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 flipV="1">
            <a:off x="7483051" y="2816589"/>
            <a:ext cx="89130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7668344" y="4941167"/>
            <a:ext cx="73661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>
            <a:off x="1209822" y="1124422"/>
            <a:ext cx="844061" cy="1084206"/>
          </a:xfrm>
          <a:custGeom>
            <a:avLst/>
            <a:gdLst>
              <a:gd name="connsiteX0" fmla="*/ 0 w 844061"/>
              <a:gd name="connsiteY0" fmla="*/ 85400 h 1084206"/>
              <a:gd name="connsiteX1" fmla="*/ 759655 w 844061"/>
              <a:gd name="connsiteY1" fmla="*/ 99467 h 1084206"/>
              <a:gd name="connsiteX2" fmla="*/ 844061 w 844061"/>
              <a:gd name="connsiteY2" fmla="*/ 1084206 h 108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1" h="1084206">
                <a:moveTo>
                  <a:pt x="0" y="85400"/>
                </a:moveTo>
                <a:cubicBezTo>
                  <a:pt x="309489" y="9199"/>
                  <a:pt x="618978" y="-67001"/>
                  <a:pt x="759655" y="99467"/>
                </a:cubicBezTo>
                <a:cubicBezTo>
                  <a:pt x="900332" y="265935"/>
                  <a:pt x="778412" y="962286"/>
                  <a:pt x="844061" y="1084206"/>
                </a:cubicBezTo>
              </a:path>
            </a:pathLst>
          </a:cu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4920" y="1700808"/>
            <a:ext cx="1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학번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서비스 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인증번호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771800" y="1988840"/>
            <a:ext cx="54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1800" y="2882740"/>
            <a:ext cx="54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938650" y="660458"/>
            <a:ext cx="833150" cy="46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인증실패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355225" y="1120778"/>
            <a:ext cx="0" cy="107947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355225" y="3573235"/>
            <a:ext cx="0" cy="80423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78836" y="1475851"/>
            <a:ext cx="54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3779748"/>
            <a:ext cx="54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546959" y="2564904"/>
            <a:ext cx="1290811" cy="0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41708" y="3462140"/>
            <a:ext cx="1290811" cy="0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5644" y="38073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Message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51576" y="495523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Message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83907" y="4181719"/>
            <a:ext cx="856268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Select()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357929" y="2578972"/>
            <a:ext cx="670899" cy="4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Out</a:t>
            </a:r>
            <a:endParaRPr lang="ko-KR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8367957" y="4717651"/>
            <a:ext cx="670899" cy="4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Out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447190" y="394803"/>
            <a:ext cx="11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n+1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6288" y="5219908"/>
            <a:ext cx="10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n 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357929" y="210136"/>
            <a:ext cx="534551" cy="77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~~~~</a:t>
            </a:r>
          </a:p>
          <a:p>
            <a:pPr algn="ctr"/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16416" y="1052736"/>
            <a:ext cx="78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승률</a:t>
            </a:r>
            <a:r>
              <a:rPr lang="en-US" altLang="ko-KR" sz="1200" dirty="0" smtClean="0"/>
              <a:t>.txt</a:t>
            </a:r>
            <a:endParaRPr lang="ko-KR" altLang="en-US" sz="1200" dirty="0"/>
          </a:p>
        </p:txBody>
      </p:sp>
      <p:sp>
        <p:nvSpPr>
          <p:cNvPr id="54" name="자유형 53"/>
          <p:cNvSpPr/>
          <p:nvPr/>
        </p:nvSpPr>
        <p:spPr>
          <a:xfrm>
            <a:off x="6907237" y="604911"/>
            <a:ext cx="1420837" cy="1477108"/>
          </a:xfrm>
          <a:custGeom>
            <a:avLst/>
            <a:gdLst>
              <a:gd name="connsiteX0" fmla="*/ 1420837 w 1420837"/>
              <a:gd name="connsiteY0" fmla="*/ 0 h 1477108"/>
              <a:gd name="connsiteX1" fmla="*/ 0 w 1420837"/>
              <a:gd name="connsiteY1" fmla="*/ 1477108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477108">
                <a:moveTo>
                  <a:pt x="1420837" y="0"/>
                </a:moveTo>
                <a:cubicBezTo>
                  <a:pt x="771378" y="635391"/>
                  <a:pt x="121920" y="1270782"/>
                  <a:pt x="0" y="1477108"/>
                </a:cubicBezTo>
              </a:path>
            </a:pathLst>
          </a:custGeom>
          <a:ln w="1587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7315200" y="480313"/>
            <a:ext cx="1085661" cy="4176093"/>
          </a:xfrm>
          <a:custGeom>
            <a:avLst/>
            <a:gdLst>
              <a:gd name="connsiteX0" fmla="*/ 1069145 w 1085661"/>
              <a:gd name="connsiteY0" fmla="*/ 82395 h 4176093"/>
              <a:gd name="connsiteX1" fmla="*/ 1012874 w 1085661"/>
              <a:gd name="connsiteY1" fmla="*/ 194936 h 4176093"/>
              <a:gd name="connsiteX2" fmla="*/ 492369 w 1085661"/>
              <a:gd name="connsiteY2" fmla="*/ 1784585 h 4176093"/>
              <a:gd name="connsiteX3" fmla="*/ 0 w 1085661"/>
              <a:gd name="connsiteY3" fmla="*/ 4176093 h 417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661" h="4176093">
                <a:moveTo>
                  <a:pt x="1069145" y="82395"/>
                </a:moveTo>
                <a:cubicBezTo>
                  <a:pt x="1089074" y="-3184"/>
                  <a:pt x="1109003" y="-88762"/>
                  <a:pt x="1012874" y="194936"/>
                </a:cubicBezTo>
                <a:cubicBezTo>
                  <a:pt x="916745" y="478634"/>
                  <a:pt x="661181" y="1121059"/>
                  <a:pt x="492369" y="1784585"/>
                </a:cubicBezTo>
                <a:cubicBezTo>
                  <a:pt x="323557" y="2448111"/>
                  <a:pt x="93784" y="3667311"/>
                  <a:pt x="0" y="4176093"/>
                </a:cubicBezTo>
              </a:path>
            </a:pathLst>
          </a:custGeom>
          <a:ln w="1587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439968" y="4322506"/>
            <a:ext cx="8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View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62" name="직선 화살표 연결선 61"/>
          <p:cNvCxnSpPr>
            <a:stCxn id="9" idx="3"/>
          </p:cNvCxnSpPr>
          <p:nvPr/>
        </p:nvCxnSpPr>
        <p:spPr>
          <a:xfrm flipV="1">
            <a:off x="4557850" y="3018513"/>
            <a:ext cx="590214" cy="594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9" idx="3"/>
            <a:endCxn id="15" idx="2"/>
          </p:cNvCxnSpPr>
          <p:nvPr/>
        </p:nvCxnSpPr>
        <p:spPr>
          <a:xfrm>
            <a:off x="4557850" y="3024459"/>
            <a:ext cx="421398" cy="19140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97257" y="26140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427984" y="44278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1518" y="5589240"/>
            <a:ext cx="26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File: </a:t>
            </a:r>
            <a:r>
              <a:rPr lang="en-US" altLang="ko-KR" dirty="0" err="1" smtClean="0"/>
              <a:t>Hanshin_Client.c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7504" y="35332"/>
            <a:ext cx="26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File: </a:t>
            </a:r>
            <a:r>
              <a:rPr lang="en-US" altLang="ko-KR" dirty="0" err="1" smtClean="0"/>
              <a:t>Hanshin_Client.c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95965" y="6093296"/>
            <a:ext cx="26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File: </a:t>
            </a:r>
            <a:r>
              <a:rPr lang="en-US" altLang="ko-KR" dirty="0" err="1" smtClean="0"/>
              <a:t>Hanshin_Server.c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5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2915816" y="104126"/>
            <a:ext cx="3384376" cy="87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명이 참여할 때 까지 대기 상태 있다가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 참여 시 </a:t>
            </a:r>
            <a:r>
              <a:rPr lang="en-US" altLang="ko-KR" dirty="0" smtClean="0"/>
              <a:t>‘./game’ </a:t>
            </a:r>
            <a:r>
              <a:rPr lang="ko-KR" altLang="en-US" dirty="0" smtClean="0"/>
              <a:t>입력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시작</a:t>
            </a:r>
            <a:endParaRPr lang="en-US" altLang="ko-KR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15816" y="1340662"/>
            <a:ext cx="3384376" cy="4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서버가 카드를 </a:t>
            </a:r>
            <a:r>
              <a:rPr lang="en-US" altLang="ko-KR" dirty="0" smtClean="0"/>
              <a:t>Shuffle(3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15816" y="2183453"/>
            <a:ext cx="3384376" cy="72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카드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장을 클라이언트에게 보여준다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15816" y="3322808"/>
            <a:ext cx="3384376" cy="666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클라이언트들이 배팅을 시작</a:t>
            </a:r>
            <a:endParaRPr lang="en-US" altLang="ko-KR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15816" y="4365104"/>
            <a:ext cx="3384376" cy="450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최종 배팅 금액 결정</a:t>
            </a:r>
            <a:endParaRPr lang="en-US" altLang="ko-KR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15816" y="5251579"/>
            <a:ext cx="3384376" cy="409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서버가 정답 공개</a:t>
            </a:r>
            <a:endParaRPr lang="en-US" altLang="ko-KR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90773" y="6080910"/>
            <a:ext cx="3384376" cy="37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결과산출</a:t>
            </a:r>
            <a:endParaRPr lang="en-US" altLang="ko-KR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173608" y="352402"/>
            <a:ext cx="2316063" cy="2781532"/>
            <a:chOff x="179512" y="476672"/>
            <a:chExt cx="3569454" cy="3888432"/>
          </a:xfrm>
        </p:grpSpPr>
        <p:sp>
          <p:nvSpPr>
            <p:cNvPr id="4" name="타원 3"/>
            <p:cNvSpPr/>
            <p:nvPr/>
          </p:nvSpPr>
          <p:spPr>
            <a:xfrm>
              <a:off x="1578610" y="476672"/>
              <a:ext cx="833150" cy="773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9512" y="3591464"/>
              <a:ext cx="833150" cy="773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578610" y="3573016"/>
              <a:ext cx="833150" cy="773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915816" y="3558948"/>
              <a:ext cx="833150" cy="773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5576" y="1916832"/>
              <a:ext cx="237626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4" idx="4"/>
            </p:cNvCxnSpPr>
            <p:nvPr/>
          </p:nvCxnSpPr>
          <p:spPr>
            <a:xfrm>
              <a:off x="1995185" y="1250312"/>
              <a:ext cx="0" cy="666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0"/>
            </p:cNvCxnSpPr>
            <p:nvPr/>
          </p:nvCxnSpPr>
          <p:spPr>
            <a:xfrm flipV="1">
              <a:off x="596087" y="2780928"/>
              <a:ext cx="416575" cy="810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0"/>
            </p:cNvCxnSpPr>
            <p:nvPr/>
          </p:nvCxnSpPr>
          <p:spPr>
            <a:xfrm flipV="1">
              <a:off x="1995185" y="2780928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0"/>
            </p:cNvCxnSpPr>
            <p:nvPr/>
          </p:nvCxnSpPr>
          <p:spPr>
            <a:xfrm flipH="1" flipV="1">
              <a:off x="2915816" y="2766860"/>
              <a:ext cx="416575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839391" y="2079082"/>
              <a:ext cx="564257" cy="54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95575" y="2079082"/>
              <a:ext cx="564257" cy="54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75351" y="2088984"/>
              <a:ext cx="564257" cy="54527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916792" y="2752792"/>
            <a:ext cx="2160240" cy="16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각 최대 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</a:rPr>
              <a:t>번만 </a:t>
            </a:r>
            <a:r>
              <a:rPr lang="ko-KR" altLang="en-US" sz="1600" dirty="0">
                <a:solidFill>
                  <a:schemeClr val="tx1"/>
                </a:solidFill>
              </a:rPr>
              <a:t>배</a:t>
            </a:r>
            <a:r>
              <a:rPr lang="ko-KR" altLang="en-US" sz="1600" dirty="0" smtClean="0">
                <a:solidFill>
                  <a:schemeClr val="tx1"/>
                </a:solidFill>
              </a:rPr>
              <a:t>팅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배팅 금액을 기호에 따름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게임 참가비는 존재 않는다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286124" y="3599796"/>
            <a:ext cx="616600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918460" y="5136439"/>
            <a:ext cx="2160240" cy="16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맞출 시 배팅 금액이 가장 많은 사람이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승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틀리 시 가장 배팅 금액이 가장 많은 사람이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273724" y="6279516"/>
            <a:ext cx="616600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04450" y="3537318"/>
            <a:ext cx="2376264" cy="16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승이 많다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돈을 그 만큼 많이 배팅했고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많이 이긴 사람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승이 적다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돈을 그만큼 배팅했고 많이 진 사람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25" idx="2"/>
            <a:endCxn id="26" idx="0"/>
          </p:cNvCxnSpPr>
          <p:nvPr/>
        </p:nvCxnSpPr>
        <p:spPr>
          <a:xfrm>
            <a:off x="4608004" y="982290"/>
            <a:ext cx="0" cy="358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00136" y="1832424"/>
            <a:ext cx="0" cy="358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586068" y="2936830"/>
            <a:ext cx="0" cy="39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601804" y="4006732"/>
            <a:ext cx="0" cy="358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586068" y="4852910"/>
            <a:ext cx="0" cy="39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572000" y="5685019"/>
            <a:ext cx="0" cy="39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5569" y="5926663"/>
            <a:ext cx="697266" cy="77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~~~~</a:t>
            </a:r>
          </a:p>
          <a:p>
            <a:pPr algn="ctr"/>
            <a:r>
              <a:rPr lang="en-US" altLang="ko-KR" dirty="0" smtClean="0"/>
              <a:t>~~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50" idx="0"/>
          </p:cNvCxnSpPr>
          <p:nvPr/>
        </p:nvCxnSpPr>
        <p:spPr>
          <a:xfrm flipH="1">
            <a:off x="714202" y="5136439"/>
            <a:ext cx="1" cy="790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8932" y="5373216"/>
            <a:ext cx="170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endCxn id="31" idx="1"/>
          </p:cNvCxnSpPr>
          <p:nvPr/>
        </p:nvCxnSpPr>
        <p:spPr>
          <a:xfrm>
            <a:off x="2219373" y="5142247"/>
            <a:ext cx="671400" cy="112487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5328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Strcuct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채팅 </a:t>
            </a:r>
            <a:r>
              <a:rPr lang="en-US" altLang="ko-KR" dirty="0" smtClean="0"/>
              <a:t>FTP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char * </a:t>
            </a:r>
            <a:r>
              <a:rPr lang="ko-KR" altLang="en-US" dirty="0" smtClean="0"/>
              <a:t>학생이름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char * </a:t>
            </a:r>
            <a:r>
              <a:rPr lang="ko-KR" altLang="en-US" dirty="0" smtClean="0"/>
              <a:t>학생번호</a:t>
            </a:r>
            <a:endParaRPr lang="en-US" altLang="ko-KR" dirty="0" smtClean="0"/>
          </a:p>
          <a:p>
            <a:r>
              <a:rPr lang="en-US" altLang="ko-KR" dirty="0" smtClean="0"/>
              <a:t>} 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char * </a:t>
            </a:r>
            <a:r>
              <a:rPr lang="ko-KR" altLang="en-US" dirty="0" smtClean="0"/>
              <a:t>학생이름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char * </a:t>
            </a:r>
            <a:r>
              <a:rPr lang="ko-KR" altLang="en-US" dirty="0" smtClean="0"/>
              <a:t>학생번호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   배팅횟수</a:t>
            </a:r>
            <a:r>
              <a:rPr lang="en-US" altLang="ko-KR" dirty="0"/>
              <a:t> </a:t>
            </a:r>
            <a:r>
              <a:rPr lang="en-US" altLang="ko-KR" dirty="0" smtClean="0"/>
              <a:t>(default = 4)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배팅금액</a:t>
            </a:r>
            <a:endParaRPr lang="en-US" altLang="ko-KR" dirty="0" smtClean="0"/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0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205</Words>
  <Application>Microsoft Office PowerPoint</Application>
  <PresentationFormat>화면 슬라이드 쇼(4:3)</PresentationFormat>
  <Paragraphs>81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Sik Park</dc:creator>
  <cp:lastModifiedBy>Young Sik Park</cp:lastModifiedBy>
  <cp:revision>6</cp:revision>
  <dcterms:created xsi:type="dcterms:W3CDTF">2015-11-15T10:00:52Z</dcterms:created>
  <dcterms:modified xsi:type="dcterms:W3CDTF">2015-11-15T10:59:56Z</dcterms:modified>
</cp:coreProperties>
</file>