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CB4F-FE6A-4A90-BDA1-D0ABF52FE720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69-1FF9-447A-81EE-CCE8A02B4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57158" y="642918"/>
            <a:ext cx="2428892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 your money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7158" y="2000240"/>
            <a:ext cx="2428892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Presented two cards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7158" y="3286124"/>
            <a:ext cx="242889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Basic pay gambling gold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7158" y="4643446"/>
            <a:ext cx="242889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 betting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00430" y="2643182"/>
            <a:ext cx="2428892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 cards presenting terminated after betting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29388" y="2643182"/>
            <a:ext cx="2428892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Game win-loss return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28860" y="557214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 Game B Algorithm &gt;</a:t>
            </a:r>
            <a:endParaRPr lang="ko-KR" altLang="en-US" b="1" dirty="0"/>
          </a:p>
        </p:txBody>
      </p:sp>
      <p:cxnSp>
        <p:nvCxnSpPr>
          <p:cNvPr id="22" name="직선 화살표 연결선 21"/>
          <p:cNvCxnSpPr>
            <a:stCxn id="14" idx="2"/>
            <a:endCxn id="15" idx="0"/>
          </p:cNvCxnSpPr>
          <p:nvPr/>
        </p:nvCxnSpPr>
        <p:spPr>
          <a:xfrm rot="5400000">
            <a:off x="1321571" y="1750207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16" idx="0"/>
          </p:cNvCxnSpPr>
          <p:nvPr/>
        </p:nvCxnSpPr>
        <p:spPr>
          <a:xfrm rot="5400000">
            <a:off x="1357290" y="3071810"/>
            <a:ext cx="428628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7" idx="0"/>
          </p:cNvCxnSpPr>
          <p:nvPr/>
        </p:nvCxnSpPr>
        <p:spPr>
          <a:xfrm rot="5400000">
            <a:off x="1321571" y="4393413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7" idx="2"/>
            <a:endCxn id="17" idx="1"/>
          </p:cNvCxnSpPr>
          <p:nvPr/>
        </p:nvCxnSpPr>
        <p:spPr>
          <a:xfrm rot="5400000" flipH="1">
            <a:off x="750067" y="4679165"/>
            <a:ext cx="428628" cy="1214446"/>
          </a:xfrm>
          <a:prstGeom prst="bentConnector4">
            <a:avLst>
              <a:gd name="adj1" fmla="val -53333"/>
              <a:gd name="adj2" fmla="val 118823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7" idx="3"/>
            <a:endCxn id="18" idx="1"/>
          </p:cNvCxnSpPr>
          <p:nvPr/>
        </p:nvCxnSpPr>
        <p:spPr>
          <a:xfrm flipV="1">
            <a:off x="2786050" y="3071810"/>
            <a:ext cx="714380" cy="200026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3"/>
            <a:endCxn id="19" idx="1"/>
          </p:cNvCxnSpPr>
          <p:nvPr/>
        </p:nvCxnSpPr>
        <p:spPr>
          <a:xfrm>
            <a:off x="5929322" y="3071810"/>
            <a:ext cx="50006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Seo</cp:lastModifiedBy>
  <cp:revision>19</cp:revision>
  <dcterms:created xsi:type="dcterms:W3CDTF">2015-10-29T09:50:36Z</dcterms:created>
  <dcterms:modified xsi:type="dcterms:W3CDTF">2015-11-15T02:07:13Z</dcterms:modified>
</cp:coreProperties>
</file>