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0" r:id="rId5"/>
    <p:sldId id="263" r:id="rId6"/>
    <p:sldId id="264" r:id="rId7"/>
    <p:sldId id="278" r:id="rId8"/>
    <p:sldId id="280" r:id="rId9"/>
    <p:sldId id="295" r:id="rId10"/>
    <p:sldId id="293" r:id="rId11"/>
    <p:sldId id="294" r:id="rId12"/>
    <p:sldId id="296" r:id="rId13"/>
    <p:sldId id="297" r:id="rId14"/>
    <p:sldId id="289" r:id="rId15"/>
    <p:sldId id="290" r:id="rId16"/>
    <p:sldId id="29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nheeblog.tistory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nheeblog.tistory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1585729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4400" b="1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Network 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8224" y="550070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201158107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박영식</a:t>
            </a:r>
            <a:endParaRPr lang="en-US" altLang="ko-KR" sz="1600" dirty="0" smtClean="0">
              <a:solidFill>
                <a:schemeClr val="accent1">
                  <a:lumMod val="50000"/>
                </a:schemeClr>
              </a:solidFill>
              <a:ea typeface="나눔명조" panose="02020603020101020101" pitchFamily="18" charset="-127"/>
            </a:endParaRPr>
          </a:p>
          <a:p>
            <a:r>
              <a:rPr lang="en-US" sz="1600" dirty="0" smtClean="0"/>
              <a:t>201158102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서창욱</a:t>
            </a:r>
            <a:endParaRPr lang="en-US" sz="1600" dirty="0" smtClean="0"/>
          </a:p>
          <a:p>
            <a:endParaRPr lang="en-US" sz="1600" dirty="0" smtClean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2780928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8263" y="29249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Final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15816" y="104126"/>
            <a:ext cx="3384376" cy="878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명이 참여할 때 까지 대기 상태 있다가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 참여 시 </a:t>
            </a:r>
            <a:r>
              <a:rPr lang="en-US" altLang="ko-KR" dirty="0" smtClean="0"/>
              <a:t>‘./game’ </a:t>
            </a:r>
            <a:r>
              <a:rPr lang="ko-KR" altLang="en-US" dirty="0" smtClean="0"/>
              <a:t>입력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915816" y="1340662"/>
            <a:ext cx="3384376" cy="495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서버가 카드를 </a:t>
            </a:r>
            <a:r>
              <a:rPr lang="en-US" altLang="ko-KR" dirty="0" smtClean="0"/>
              <a:t>Shuffle(3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183453"/>
            <a:ext cx="3384376" cy="7257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장을 클라이언트에게 보여준다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5816" y="3322808"/>
            <a:ext cx="3384376" cy="666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클라이언트들이 배팅을 시작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15816" y="4365104"/>
            <a:ext cx="3384376" cy="450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최종 배팅 금액 결정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5251579"/>
            <a:ext cx="3384376" cy="4096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서버가 정답 공개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90773" y="6080910"/>
            <a:ext cx="3384376" cy="3724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결과산출</a:t>
            </a:r>
            <a:endParaRPr lang="en-US" altLang="ko-KR" dirty="0" smtClean="0"/>
          </a:p>
        </p:txBody>
      </p:sp>
      <p:sp>
        <p:nvSpPr>
          <p:cNvPr id="9" name="타원 8"/>
          <p:cNvSpPr/>
          <p:nvPr/>
        </p:nvSpPr>
        <p:spPr>
          <a:xfrm>
            <a:off x="1193534" y="576030"/>
            <a:ext cx="540595" cy="55341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5720" y="2804150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93534" y="2790954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061188" y="2780890"/>
            <a:ext cx="540595" cy="5534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9503" y="1606227"/>
            <a:ext cx="1541854" cy="618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9" idx="4"/>
          </p:cNvCxnSpPr>
          <p:nvPr/>
        </p:nvCxnSpPr>
        <p:spPr>
          <a:xfrm>
            <a:off x="1463831" y="1129442"/>
            <a:ext cx="0" cy="4767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</p:cNvCxnSpPr>
          <p:nvPr/>
        </p:nvCxnSpPr>
        <p:spPr>
          <a:xfrm flipV="1">
            <a:off x="556017" y="2224345"/>
            <a:ext cx="270297" cy="5798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0"/>
          </p:cNvCxnSpPr>
          <p:nvPr/>
        </p:nvCxnSpPr>
        <p:spPr>
          <a:xfrm flipV="1">
            <a:off x="1463831" y="2224345"/>
            <a:ext cx="0" cy="566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0"/>
          </p:cNvCxnSpPr>
          <p:nvPr/>
        </p:nvCxnSpPr>
        <p:spPr>
          <a:xfrm flipH="1" flipV="1">
            <a:off x="2061188" y="2214282"/>
            <a:ext cx="270297" cy="566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3887" y="1722290"/>
            <a:ext cx="366122" cy="3900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788512" y="1722290"/>
            <a:ext cx="366122" cy="3900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256305" y="1729373"/>
            <a:ext cx="366122" cy="3900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286124" y="3599796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8460" y="5136439"/>
            <a:ext cx="2160240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맞출 시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틀릴 시 배팅 금액이 가장 많은 사람이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73724" y="6279516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4450" y="3537318"/>
            <a:ext cx="2376264" cy="16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승이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 만큼 많이 배팅했고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많이 이긴 사람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패가 많다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돈을 그만큼 많이 배팅했고 많이 진 사람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" idx="2"/>
            <a:endCxn id="3" idx="0"/>
          </p:cNvCxnSpPr>
          <p:nvPr/>
        </p:nvCxnSpPr>
        <p:spPr>
          <a:xfrm>
            <a:off x="4608004" y="982290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600136" y="1832424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586068" y="2936830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601804" y="4006732"/>
            <a:ext cx="0" cy="35837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586068" y="4852910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72000" y="5685019"/>
            <a:ext cx="0" cy="39420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571326" y="5136439"/>
            <a:ext cx="1" cy="79022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472" y="5373216"/>
            <a:ext cx="184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학번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승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패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>
            <a:endCxn id="8" idx="1"/>
          </p:cNvCxnSpPr>
          <p:nvPr/>
        </p:nvCxnSpPr>
        <p:spPr>
          <a:xfrm>
            <a:off x="2219373" y="5142247"/>
            <a:ext cx="671400" cy="112487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Seo\Desktop\uyiyiy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000768"/>
            <a:ext cx="571504" cy="67028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282" y="621508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승률</a:t>
            </a:r>
            <a:r>
              <a:rPr lang="en-US" altLang="ko-KR" sz="1200" b="1" dirty="0" smtClean="0"/>
              <a:t>.txt</a:t>
            </a:r>
            <a:endParaRPr lang="ko-KR" altLang="en-US" sz="1200" b="1" dirty="0"/>
          </a:p>
        </p:txBody>
      </p:sp>
      <p:pic>
        <p:nvPicPr>
          <p:cNvPr id="1026" name="Picture 2" descr="C:\Users\Seo\Desktop\hjgjgjgj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42852"/>
            <a:ext cx="2143140" cy="2286016"/>
          </a:xfrm>
          <a:prstGeom prst="rect">
            <a:avLst/>
          </a:prstGeom>
          <a:noFill/>
        </p:spPr>
      </p:pic>
      <p:cxnSp>
        <p:nvCxnSpPr>
          <p:cNvPr id="39" name="직선 화살표 연결선 38"/>
          <p:cNvCxnSpPr/>
          <p:nvPr/>
        </p:nvCxnSpPr>
        <p:spPr>
          <a:xfrm>
            <a:off x="6286512" y="571480"/>
            <a:ext cx="6166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916792" y="2752792"/>
            <a:ext cx="2160240" cy="181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각 최대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번만 </a:t>
            </a:r>
            <a:r>
              <a:rPr lang="ko-KR" altLang="en-US" sz="1600" dirty="0">
                <a:solidFill>
                  <a:schemeClr val="tx1"/>
                </a:solidFill>
              </a:rPr>
              <a:t>배</a:t>
            </a:r>
            <a:r>
              <a:rPr lang="ko-KR" altLang="en-US" sz="1600" dirty="0" smtClean="0">
                <a:solidFill>
                  <a:schemeClr val="tx1"/>
                </a:solidFill>
              </a:rPr>
              <a:t>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rgbClr val="FF0000"/>
                </a:solidFill>
              </a:rPr>
              <a:t>배팅 금액 기준은 마지막 배팅금액 이상을 배팅 가능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</a:rPr>
              <a:t>게임 참가비는 존재 않는다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돈은 게임 내에서 일회성이다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00298" y="1794679"/>
            <a:ext cx="3429024" cy="3286148"/>
          </a:xfrm>
          <a:prstGeom prst="round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게임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char *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학생정보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char *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학생번호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(socket)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배팅횟수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(default = 4)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배팅금액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레디상태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};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5152265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서비스 관련 구조체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 프로그램의 </a:t>
            </a:r>
            <a:r>
              <a:rPr lang="ko-KR" altLang="en-US" b="1" dirty="0" smtClean="0"/>
              <a:t>문제점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미비점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분석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714620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인증번호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 확인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이용하는 구조가 되지 못하였다는 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현재 프로그램의 구조가 단순 </a:t>
            </a:r>
            <a:r>
              <a:rPr lang="ko-KR" altLang="en-US" dirty="0" err="1" smtClean="0"/>
              <a:t>대기방의</a:t>
            </a:r>
            <a:r>
              <a:rPr lang="ko-KR" altLang="en-US" dirty="0" smtClean="0"/>
              <a:t> 개념이라는 한계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파일 다운로드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업로드 시 다른 클라이언트 접근 시 메시지 출력의 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게임 도중 한 명의 클라이언트가 나가게 되면 게임 진행의 한계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43042" y="2143116"/>
            <a:ext cx="5715040" cy="25717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Program Demo</a:t>
            </a:r>
            <a:endParaRPr lang="ko-KR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Schedule</a:t>
            </a:r>
            <a:endParaRPr lang="en-US" altLang="ko-KR" sz="44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00826" y="5143512"/>
            <a:ext cx="1571636" cy="1071570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Schedule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64743"/>
            <a:ext cx="420154" cy="419077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7224" y="170234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OS : Linux</a:t>
            </a:r>
            <a:endParaRPr lang="ko-KR" altLang="en-US" dirty="0"/>
          </a:p>
        </p:txBody>
      </p:sp>
      <p:pic>
        <p:nvPicPr>
          <p:cNvPr id="9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420154" cy="41907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7224" y="248816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period : 11.10 ~ 11.24 </a:t>
            </a:r>
            <a:endParaRPr lang="ko-KR" altLang="en-US" dirty="0"/>
          </a:p>
        </p:txBody>
      </p:sp>
      <p:pic>
        <p:nvPicPr>
          <p:cNvPr id="11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14686"/>
            <a:ext cx="420154" cy="41907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57224" y="3214686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 sharing :</a:t>
            </a:r>
          </a:p>
          <a:p>
            <a:endParaRPr lang="en-US" dirty="0" smtClean="0"/>
          </a:p>
          <a:p>
            <a:r>
              <a:rPr lang="en-US" dirty="0" smtClean="0"/>
              <a:t>-  </a:t>
            </a:r>
            <a:r>
              <a:rPr lang="ko-KR" altLang="en-US" dirty="0" smtClean="0"/>
              <a:t>박영식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서창욱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협업</a:t>
            </a:r>
            <a:endParaRPr lang="ko-KR" altLang="en-US" dirty="0"/>
          </a:p>
        </p:txBody>
      </p:sp>
      <p:pic>
        <p:nvPicPr>
          <p:cNvPr id="13" name="Picture 2" descr="C:\Users\Seo\Desktop\xcvcx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95807"/>
            <a:ext cx="420154" cy="419077"/>
          </a:xfrm>
          <a:prstGeom prst="rect">
            <a:avLst/>
          </a:prstGeom>
          <a:noFill/>
        </p:spPr>
      </p:pic>
      <p:sp>
        <p:nvSpPr>
          <p:cNvPr id="14" name="모서리가 둥근 직사각형 13"/>
          <p:cNvSpPr/>
          <p:nvPr/>
        </p:nvSpPr>
        <p:spPr>
          <a:xfrm>
            <a:off x="785786" y="5357826"/>
            <a:ext cx="1428760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Requirements Analysis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4345552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- Finish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43174" y="5357826"/>
            <a:ext cx="1428760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Structure Determination</a:t>
            </a:r>
            <a:endParaRPr lang="ko-KR" altLang="en-US" sz="14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72000" y="4714884"/>
            <a:ext cx="1428760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Game Algorithm Development</a:t>
            </a:r>
            <a:endParaRPr lang="ko-KR" altLang="en-US" sz="1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72000" y="6072206"/>
            <a:ext cx="1428760" cy="6429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Chat, FTP Algorithm Development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2264" y="5357826"/>
            <a:ext cx="1428760" cy="6429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Testing / Exception Handling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>
            <a:stCxn id="14" idx="3"/>
            <a:endCxn id="16" idx="1"/>
          </p:cNvCxnSpPr>
          <p:nvPr/>
        </p:nvCxnSpPr>
        <p:spPr>
          <a:xfrm>
            <a:off x="2214546" y="5679297"/>
            <a:ext cx="42862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6" idx="0"/>
            <a:endCxn id="17" idx="1"/>
          </p:cNvCxnSpPr>
          <p:nvPr/>
        </p:nvCxnSpPr>
        <p:spPr>
          <a:xfrm rot="5400000" flipH="1" flipV="1">
            <a:off x="3804042" y="4589868"/>
            <a:ext cx="321471" cy="121444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6" idx="2"/>
            <a:endCxn id="18" idx="1"/>
          </p:cNvCxnSpPr>
          <p:nvPr/>
        </p:nvCxnSpPr>
        <p:spPr>
          <a:xfrm rot="16200000" flipH="1">
            <a:off x="3768323" y="5589999"/>
            <a:ext cx="392909" cy="1214446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7" idx="3"/>
            <a:endCxn id="19" idx="0"/>
          </p:cNvCxnSpPr>
          <p:nvPr/>
        </p:nvCxnSpPr>
        <p:spPr>
          <a:xfrm>
            <a:off x="6000760" y="5036355"/>
            <a:ext cx="1285884" cy="321471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18" idx="3"/>
            <a:endCxn id="19" idx="2"/>
          </p:cNvCxnSpPr>
          <p:nvPr/>
        </p:nvCxnSpPr>
        <p:spPr>
          <a:xfrm flipV="1">
            <a:off x="6000760" y="6000768"/>
            <a:ext cx="1285884" cy="39290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07154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Q &amp; A</a:t>
            </a:r>
          </a:p>
          <a:p>
            <a:r>
              <a:rPr lang="en-US" altLang="ko-KR" b="1" dirty="0" smtClean="0"/>
              <a:t>  </a:t>
            </a:r>
            <a:endParaRPr lang="ko-KR" altLang="en-US" b="1" dirty="0" smtClean="0"/>
          </a:p>
          <a:p>
            <a:pPr lvl="0"/>
            <a:endParaRPr lang="ko-KR" altLang="en-US" b="1" dirty="0" smtClean="0"/>
          </a:p>
          <a:p>
            <a:endParaRPr lang="en-US" altLang="ko-KR" b="1" dirty="0" smtClean="0"/>
          </a:p>
          <a:p>
            <a:pPr>
              <a:buFont typeface="Arial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</a:p>
        </p:txBody>
      </p:sp>
      <p:pic>
        <p:nvPicPr>
          <p:cNvPr id="6" name="Picture 2" descr="C:\Users\Seo\Desktop\FSFSFSF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161" y="2428868"/>
            <a:ext cx="3858227" cy="25622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Development Schedule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87624" y="2420888"/>
            <a:ext cx="4608512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43608" y="105273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2898232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28529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Subject Overview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347700"/>
            <a:ext cx="55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Introduction to Software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3861048"/>
            <a:ext cx="56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Software Algorithm &amp; Design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3651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Development Schedule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Ⓒ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미니블로그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TEMPLATE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2"/>
              </a:rPr>
              <a:t>http://minheeblog.tistory.com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3286124"/>
            <a:ext cx="48629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 Overview</a:t>
            </a:r>
            <a:endParaRPr lang="ko-KR" altLang="en-US" sz="4400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67155"/>
            <a:ext cx="489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Ⓒ</a:t>
            </a:r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미니블로그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PPT TEMPLATE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hlinkClick r:id="rId2"/>
              </a:rPr>
              <a:t>http://minheeblog.tistory.com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 Overview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81004" y="3743508"/>
            <a:ext cx="4572000" cy="2590800"/>
          </a:xfrm>
          <a:prstGeom prst="line">
            <a:avLst/>
          </a:prstGeom>
          <a:ln w="19050">
            <a:gradFill>
              <a:gsLst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 flipH="1" flipV="1">
            <a:off x="4251404" y="3743508"/>
            <a:ext cx="4464000" cy="2590800"/>
          </a:xfrm>
          <a:prstGeom prst="line">
            <a:avLst/>
          </a:prstGeom>
          <a:ln w="19050">
            <a:gradFill>
              <a:gsLst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 flipH="1">
            <a:off x="3116204" y="2395748"/>
            <a:ext cx="2664000" cy="15596"/>
          </a:xfrm>
          <a:prstGeom prst="line">
            <a:avLst/>
          </a:prstGeom>
          <a:ln w="19050">
            <a:gradFill>
              <a:gsLst>
                <a:gs pos="0">
                  <a:schemeClr val="tx2">
                    <a:lumMod val="60000"/>
                    <a:lumOff val="40000"/>
                    <a:alpha val="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659378" y="3030023"/>
            <a:ext cx="1577652" cy="1577650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34000">
                <a:schemeClr val="accent4">
                  <a:lumMod val="75000"/>
                </a:schemeClr>
              </a:gs>
              <a:gs pos="53000">
                <a:schemeClr val="accent4">
                  <a:lumMod val="50000"/>
                </a:schemeClr>
              </a:gs>
              <a:gs pos="86000">
                <a:schemeClr val="accent4">
                  <a:lumMod val="75000"/>
                </a:schemeClr>
              </a:gs>
            </a:gsLst>
            <a:lin ang="3600000" scaled="0"/>
          </a:gradFill>
          <a:ln w="19050">
            <a:solidFill>
              <a:schemeClr val="accent4"/>
            </a:solidFill>
          </a:ln>
          <a:effectLst>
            <a:glow rad="101600">
              <a:srgbClr val="FF53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 lang="ko-KR" altLang="en-US"/>
            </a:pPr>
            <a:endParaRPr lang="ko-KR" altLang="en-US" sz="3200">
              <a:solidFill>
                <a:srgbClr val="FF8837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Shape 9"/>
          <p:cNvSpPr/>
          <p:nvPr/>
        </p:nvSpPr>
        <p:spPr>
          <a:xfrm>
            <a:off x="3902472" y="3030023"/>
            <a:ext cx="1091464" cy="1371599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26" name="Picture 2" descr="C:\Users\Seo\Desktop\QEQWEQ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786322"/>
            <a:ext cx="2857520" cy="1428760"/>
          </a:xfrm>
          <a:prstGeom prst="rect">
            <a:avLst/>
          </a:prstGeom>
          <a:noFill/>
        </p:spPr>
      </p:pic>
      <p:pic>
        <p:nvPicPr>
          <p:cNvPr id="1027" name="Picture 3" descr="C:\Users\Seo\Desktop\BVBVCBVC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14488"/>
            <a:ext cx="2999182" cy="1947856"/>
          </a:xfrm>
          <a:prstGeom prst="rect">
            <a:avLst/>
          </a:prstGeom>
          <a:noFill/>
        </p:spPr>
      </p:pic>
      <p:pic>
        <p:nvPicPr>
          <p:cNvPr id="1028" name="Picture 4" descr="C:\Users\Seo\Desktop\OIO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1714488"/>
            <a:ext cx="2643206" cy="192882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142976" y="377404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Processing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15074" y="378619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</a:t>
            </a:r>
            <a:r>
              <a:rPr lang="en-US" altLang="ko-KR" dirty="0" err="1" smtClean="0"/>
              <a:t>Plexing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0" y="627437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Threading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4608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 to Software</a:t>
            </a:r>
            <a:endParaRPr lang="en-US" altLang="ko-KR" sz="44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Introduction to Software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Seo\Desktop\vbnv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1357322" cy="1278837"/>
          </a:xfrm>
          <a:prstGeom prst="rect">
            <a:avLst/>
          </a:prstGeom>
          <a:noFill/>
        </p:spPr>
      </p:pic>
      <p:pic>
        <p:nvPicPr>
          <p:cNvPr id="2051" name="Picture 3" descr="C:\Users\Seo\Desktop\cvb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4"/>
            <a:ext cx="2286016" cy="1989985"/>
          </a:xfrm>
          <a:prstGeom prst="rect">
            <a:avLst/>
          </a:prstGeom>
          <a:noFill/>
        </p:spPr>
      </p:pic>
      <p:pic>
        <p:nvPicPr>
          <p:cNvPr id="2052" name="Picture 4" descr="C:\Users\Seo\Desktop\iyuiiu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929066"/>
            <a:ext cx="1371600" cy="1190625"/>
          </a:xfrm>
          <a:prstGeom prst="rect">
            <a:avLst/>
          </a:prstGeom>
          <a:noFill/>
        </p:spPr>
      </p:pic>
      <p:pic>
        <p:nvPicPr>
          <p:cNvPr id="2053" name="Picture 5" descr="C:\Users\Seo\Desktop\bcvbbc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1365" y="3000372"/>
            <a:ext cx="1678287" cy="1074739"/>
          </a:xfrm>
          <a:prstGeom prst="rect">
            <a:avLst/>
          </a:prstGeom>
          <a:noFill/>
        </p:spPr>
      </p:pic>
      <p:pic>
        <p:nvPicPr>
          <p:cNvPr id="2054" name="Picture 6" descr="C:\Users\Seo\Desktop\uyuytu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62769" y="4714884"/>
            <a:ext cx="1366619" cy="1357322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42910" y="1714488"/>
            <a:ext cx="2643206" cy="3786214"/>
          </a:xfrm>
          <a:prstGeom prst="rect">
            <a:avLst/>
          </a:prstGeom>
          <a:noFill/>
          <a:ln w="47625">
            <a:solidFill>
              <a:schemeClr val="accent1">
                <a:shade val="5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9393692">
            <a:off x="3588822" y="1960756"/>
            <a:ext cx="1214446" cy="4603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86182" y="3429000"/>
            <a:ext cx="2571768" cy="42862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84550">
            <a:off x="3668583" y="4695764"/>
            <a:ext cx="1214446" cy="46030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28662" y="557214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Students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6314" y="255960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Chatting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43702" y="4131238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File download</a:t>
            </a:r>
          </a:p>
          <a:p>
            <a:pPr algn="ctr"/>
            <a:r>
              <a:rPr lang="en-US" altLang="ko-KR" dirty="0" smtClean="0"/>
              <a:t>/upload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6314" y="564357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07904" y="2660432"/>
            <a:ext cx="0" cy="2304256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23928" y="2876978"/>
            <a:ext cx="50057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15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</a:t>
            </a:r>
          </a:p>
          <a:p>
            <a:r>
              <a:rPr lang="en-US" altLang="ko-KR" sz="4400" spc="-150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Algorithm &amp; Design</a:t>
            </a:r>
            <a:endParaRPr lang="en-US" altLang="ko-KR" sz="4400" spc="-15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24946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C:\Users\Seo\Desktop\uyiyiy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4790" y="901328"/>
            <a:ext cx="580790" cy="670283"/>
          </a:xfrm>
          <a:prstGeom prst="rect">
            <a:avLst/>
          </a:prstGeom>
          <a:noFill/>
        </p:spPr>
      </p:pic>
      <p:sp>
        <p:nvSpPr>
          <p:cNvPr id="105" name="직사각형 104"/>
          <p:cNvSpPr/>
          <p:nvPr/>
        </p:nvSpPr>
        <p:spPr>
          <a:xfrm>
            <a:off x="3299389" y="1124907"/>
            <a:ext cx="4610212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HASHIN SERVICES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(Chat, FTP, game service)</a:t>
            </a: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1261753" y="3787696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6540" y="4328982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232" y="5083860"/>
            <a:ext cx="773147" cy="764138"/>
          </a:xfrm>
          <a:prstGeom prst="rect">
            <a:avLst/>
          </a:prstGeom>
        </p:spPr>
      </p:pic>
      <p:sp>
        <p:nvSpPr>
          <p:cNvPr id="109" name="타원 108"/>
          <p:cNvSpPr/>
          <p:nvPr/>
        </p:nvSpPr>
        <p:spPr>
          <a:xfrm>
            <a:off x="1720924" y="5071495"/>
            <a:ext cx="846687" cy="559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3650900" y="2376550"/>
            <a:ext cx="731780" cy="2304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518924" y="2077560"/>
            <a:ext cx="1052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서비스 선택</a:t>
            </a:r>
            <a:endParaRPr lang="ko-KR" altLang="en-US" sz="1200" b="1" dirty="0"/>
          </a:p>
        </p:txBody>
      </p:sp>
      <p:sp>
        <p:nvSpPr>
          <p:cNvPr id="112" name="자유형 111"/>
          <p:cNvSpPr/>
          <p:nvPr/>
        </p:nvSpPr>
        <p:spPr>
          <a:xfrm>
            <a:off x="483093" y="3976951"/>
            <a:ext cx="747618" cy="1134950"/>
          </a:xfrm>
          <a:custGeom>
            <a:avLst/>
            <a:gdLst>
              <a:gd name="connsiteX0" fmla="*/ 81570 w 573939"/>
              <a:gd name="connsiteY0" fmla="*/ 1406770 h 1406770"/>
              <a:gd name="connsiteX1" fmla="*/ 39367 w 573939"/>
              <a:gd name="connsiteY1" fmla="*/ 450166 h 1406770"/>
              <a:gd name="connsiteX2" fmla="*/ 573939 w 573939"/>
              <a:gd name="connsiteY2" fmla="*/ 0 h 1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9" h="1406770">
                <a:moveTo>
                  <a:pt x="81570" y="1406770"/>
                </a:moveTo>
                <a:cubicBezTo>
                  <a:pt x="19438" y="1045699"/>
                  <a:pt x="-42694" y="684628"/>
                  <a:pt x="39367" y="450166"/>
                </a:cubicBezTo>
                <a:cubicBezTo>
                  <a:pt x="121428" y="215704"/>
                  <a:pt x="477810" y="91440"/>
                  <a:pt x="573939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95161" y="714356"/>
            <a:ext cx="24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기반</a:t>
            </a:r>
            <a:endParaRPr lang="ko-KR" altLang="en-US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2324737" y="3947090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4810924" y="5013339"/>
            <a:ext cx="2780762" cy="85885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Chatting, FTP</a:t>
            </a:r>
          </a:p>
          <a:p>
            <a:pPr algn="ctr"/>
            <a:r>
              <a:rPr lang="en-US" altLang="ko-KR" b="1" dirty="0" smtClean="0"/>
              <a:t>(Loop)</a:t>
            </a:r>
            <a:endParaRPr lang="ko-KR" altLang="en-US" b="1" dirty="0"/>
          </a:p>
        </p:txBody>
      </p:sp>
      <p:sp>
        <p:nvSpPr>
          <p:cNvPr id="116" name="직사각형 115"/>
          <p:cNvSpPr/>
          <p:nvPr/>
        </p:nvSpPr>
        <p:spPr>
          <a:xfrm>
            <a:off x="4982483" y="2618467"/>
            <a:ext cx="2370122" cy="1458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Multi threading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703836" y="2273849"/>
            <a:ext cx="16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Game</a:t>
            </a:r>
            <a:endParaRPr lang="ko-KR" altLang="en-US" b="1" dirty="0"/>
          </a:p>
        </p:txBody>
      </p:sp>
      <p:sp>
        <p:nvSpPr>
          <p:cNvPr id="118" name="직사각형 117"/>
          <p:cNvSpPr/>
          <p:nvPr/>
        </p:nvSpPr>
        <p:spPr>
          <a:xfrm>
            <a:off x="1280216" y="2924488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2339117" y="3082994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916" y="1543103"/>
            <a:ext cx="773147" cy="764138"/>
          </a:xfrm>
          <a:prstGeom prst="rect">
            <a:avLst/>
          </a:prstGeom>
        </p:spPr>
      </p:pic>
      <p:cxnSp>
        <p:nvCxnSpPr>
          <p:cNvPr id="121" name="직선 화살표 연결선 120"/>
          <p:cNvCxnSpPr/>
          <p:nvPr/>
        </p:nvCxnSpPr>
        <p:spPr>
          <a:xfrm flipV="1">
            <a:off x="7355408" y="3320808"/>
            <a:ext cx="90578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7543712" y="5445386"/>
            <a:ext cx="74858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자유형 122"/>
          <p:cNvSpPr/>
          <p:nvPr/>
        </p:nvSpPr>
        <p:spPr>
          <a:xfrm>
            <a:off x="980254" y="1830813"/>
            <a:ext cx="857775" cy="1084206"/>
          </a:xfrm>
          <a:custGeom>
            <a:avLst/>
            <a:gdLst>
              <a:gd name="connsiteX0" fmla="*/ 0 w 844061"/>
              <a:gd name="connsiteY0" fmla="*/ 85400 h 1084206"/>
              <a:gd name="connsiteX1" fmla="*/ 759655 w 844061"/>
              <a:gd name="connsiteY1" fmla="*/ 99467 h 1084206"/>
              <a:gd name="connsiteX2" fmla="*/ 844061 w 844061"/>
              <a:gd name="connsiteY2" fmla="*/ 1084206 h 108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4206">
                <a:moveTo>
                  <a:pt x="0" y="85400"/>
                </a:moveTo>
                <a:cubicBezTo>
                  <a:pt x="309489" y="9199"/>
                  <a:pt x="618978" y="-67001"/>
                  <a:pt x="759655" y="99467"/>
                </a:cubicBezTo>
                <a:cubicBezTo>
                  <a:pt x="900332" y="265935"/>
                  <a:pt x="778412" y="962286"/>
                  <a:pt x="844061" y="1084206"/>
                </a:cubicBezTo>
              </a:path>
            </a:pathLst>
          </a:cu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94526" y="2345287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567611" y="26952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567611" y="35891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1720924" y="1366849"/>
            <a:ext cx="846687" cy="462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2144267" y="1827169"/>
            <a:ext cx="0" cy="107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2144267" y="4279626"/>
            <a:ext cx="0" cy="80423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68262" y="2182242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28543" y="4486139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2339117" y="3286123"/>
            <a:ext cx="968963" cy="12895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333780" y="4196254"/>
            <a:ext cx="974299" cy="18563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48357" y="1087126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734060" y="5661627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599478" y="4685938"/>
            <a:ext cx="87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Select()</a:t>
            </a:r>
            <a:endParaRPr lang="ko-KR" altLang="en-US" sz="1600" i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8244501" y="3083191"/>
            <a:ext cx="68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</a:t>
            </a:r>
            <a:endParaRPr lang="ko-KR" alt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8254692" y="5221870"/>
            <a:ext cx="68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</a:t>
            </a:r>
            <a:endParaRPr lang="ko-KR" altLang="en-US" sz="2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1406" y="1190137"/>
            <a:ext cx="12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n+1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94152" y="5845749"/>
            <a:ext cx="10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 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143900" y="1080299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승률</a:t>
            </a:r>
            <a:r>
              <a:rPr lang="en-US" altLang="ko-KR" sz="1200" b="1" dirty="0" smtClean="0"/>
              <a:t>.txt</a:t>
            </a:r>
            <a:endParaRPr lang="ko-KR" altLang="en-US" sz="1200" b="1" dirty="0"/>
          </a:p>
        </p:txBody>
      </p:sp>
      <p:sp>
        <p:nvSpPr>
          <p:cNvPr id="142" name="자유형 141"/>
          <p:cNvSpPr/>
          <p:nvPr/>
        </p:nvSpPr>
        <p:spPr>
          <a:xfrm>
            <a:off x="6770238" y="1109130"/>
            <a:ext cx="1443922" cy="1477108"/>
          </a:xfrm>
          <a:custGeom>
            <a:avLst/>
            <a:gdLst>
              <a:gd name="connsiteX0" fmla="*/ 1420837 w 1420837"/>
              <a:gd name="connsiteY0" fmla="*/ 0 h 1477108"/>
              <a:gd name="connsiteX1" fmla="*/ 0 w 1420837"/>
              <a:gd name="connsiteY1" fmla="*/ 1477108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0837" h="1477108">
                <a:moveTo>
                  <a:pt x="1420837" y="0"/>
                </a:moveTo>
                <a:cubicBezTo>
                  <a:pt x="771378" y="635391"/>
                  <a:pt x="121920" y="1270782"/>
                  <a:pt x="0" y="1477108"/>
                </a:cubicBezTo>
              </a:path>
            </a:pathLst>
          </a:custGeom>
          <a:ln w="1587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자유형 142"/>
          <p:cNvSpPr/>
          <p:nvPr/>
        </p:nvSpPr>
        <p:spPr>
          <a:xfrm>
            <a:off x="7184830" y="984532"/>
            <a:ext cx="1103300" cy="4176093"/>
          </a:xfrm>
          <a:custGeom>
            <a:avLst/>
            <a:gdLst>
              <a:gd name="connsiteX0" fmla="*/ 1069145 w 1085661"/>
              <a:gd name="connsiteY0" fmla="*/ 82395 h 4176093"/>
              <a:gd name="connsiteX1" fmla="*/ 1012874 w 1085661"/>
              <a:gd name="connsiteY1" fmla="*/ 194936 h 4176093"/>
              <a:gd name="connsiteX2" fmla="*/ 492369 w 1085661"/>
              <a:gd name="connsiteY2" fmla="*/ 1784585 h 4176093"/>
              <a:gd name="connsiteX3" fmla="*/ 0 w 1085661"/>
              <a:gd name="connsiteY3" fmla="*/ 4176093 h 417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661" h="4176093">
                <a:moveTo>
                  <a:pt x="1069145" y="82395"/>
                </a:moveTo>
                <a:cubicBezTo>
                  <a:pt x="1089074" y="-3184"/>
                  <a:pt x="1109003" y="-88762"/>
                  <a:pt x="1012874" y="194936"/>
                </a:cubicBezTo>
                <a:cubicBezTo>
                  <a:pt x="916745" y="478634"/>
                  <a:pt x="661181" y="1121059"/>
                  <a:pt x="492369" y="1784585"/>
                </a:cubicBezTo>
                <a:cubicBezTo>
                  <a:pt x="323557" y="2448111"/>
                  <a:pt x="93784" y="3667311"/>
                  <a:pt x="0" y="4176093"/>
                </a:cubicBezTo>
              </a:path>
            </a:pathLst>
          </a:custGeom>
          <a:ln w="1587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311625" y="4826725"/>
            <a:ext cx="84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View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145" name="직선 화살표 연결선 144"/>
          <p:cNvCxnSpPr>
            <a:stCxn id="110" idx="3"/>
          </p:cNvCxnSpPr>
          <p:nvPr/>
        </p:nvCxnSpPr>
        <p:spPr>
          <a:xfrm flipV="1">
            <a:off x="4382680" y="3522732"/>
            <a:ext cx="599804" cy="594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0" idx="3"/>
            <a:endCxn id="115" idx="2"/>
          </p:cNvCxnSpPr>
          <p:nvPr/>
        </p:nvCxnSpPr>
        <p:spPr>
          <a:xfrm>
            <a:off x="4382680" y="3528678"/>
            <a:ext cx="428245" cy="19140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422727" y="3118295"/>
            <a:ext cx="51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250704" y="4932039"/>
            <a:ext cx="51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687454" y="6550246"/>
            <a:ext cx="27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File: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Hanshin_Server.c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" name="Picture 2" descr="C:\Users\Seo\Desktop\uyiyiy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5572140"/>
            <a:ext cx="580790" cy="67028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630677" y="5715016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FTP.txt</a:t>
            </a:r>
            <a:endParaRPr lang="ko-KR" altLang="en-US" sz="1200" b="1" dirty="0"/>
          </a:p>
        </p:txBody>
      </p:sp>
      <p:pic>
        <p:nvPicPr>
          <p:cNvPr id="53" name="Picture 2" descr="C:\Users\Seo\Desktop\uyiyiy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928670"/>
            <a:ext cx="580790" cy="670283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3415967" y="1000108"/>
            <a:ext cx="79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Sever_</a:t>
            </a:r>
          </a:p>
          <a:p>
            <a:r>
              <a:rPr lang="en-US" altLang="ko-KR" sz="1200" b="1" dirty="0" smtClean="0"/>
              <a:t>log.txt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53938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Software Algorithm &amp; Design</a:t>
            </a:r>
            <a:endParaRPr lang="ko-KR" altLang="en-US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9389" y="1124907"/>
            <a:ext cx="4610212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HASHIN Game SERVICES</a:t>
            </a:r>
          </a:p>
          <a:p>
            <a:pPr algn="ctr"/>
            <a:r>
              <a:rPr lang="en-US" altLang="ko-KR" b="1" i="1" dirty="0" smtClean="0">
                <a:solidFill>
                  <a:schemeClr val="tx1"/>
                </a:solidFill>
              </a:rPr>
              <a:t>(Chat, FTP, game service)</a:t>
            </a: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>
              <a:solidFill>
                <a:schemeClr val="tx1"/>
              </a:solidFill>
            </a:endParaRPr>
          </a:p>
          <a:p>
            <a:pPr algn="ctr"/>
            <a:endParaRPr lang="en-US" altLang="ko-KR" i="1" dirty="0">
              <a:solidFill>
                <a:schemeClr val="tx1"/>
              </a:solidFill>
            </a:endParaRPr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/>
          </a:p>
          <a:p>
            <a:pPr algn="ctr"/>
            <a:endParaRPr lang="en-US" altLang="ko-KR" i="1" dirty="0" smtClean="0"/>
          </a:p>
          <a:p>
            <a:pPr algn="ctr"/>
            <a:endParaRPr lang="en-US" altLang="ko-KR" i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261753" y="3787696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540" y="4328982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2" y="5083860"/>
            <a:ext cx="773147" cy="76413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720924" y="5071495"/>
            <a:ext cx="846687" cy="5597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sp>
        <p:nvSpPr>
          <p:cNvPr id="9" name="자유형 8"/>
          <p:cNvSpPr/>
          <p:nvPr/>
        </p:nvSpPr>
        <p:spPr>
          <a:xfrm>
            <a:off x="483093" y="3976951"/>
            <a:ext cx="747618" cy="1134950"/>
          </a:xfrm>
          <a:custGeom>
            <a:avLst/>
            <a:gdLst>
              <a:gd name="connsiteX0" fmla="*/ 81570 w 573939"/>
              <a:gd name="connsiteY0" fmla="*/ 1406770 h 1406770"/>
              <a:gd name="connsiteX1" fmla="*/ 39367 w 573939"/>
              <a:gd name="connsiteY1" fmla="*/ 450166 h 1406770"/>
              <a:gd name="connsiteX2" fmla="*/ 573939 w 573939"/>
              <a:gd name="connsiteY2" fmla="*/ 0 h 140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939" h="1406770">
                <a:moveTo>
                  <a:pt x="81570" y="1406770"/>
                </a:moveTo>
                <a:cubicBezTo>
                  <a:pt x="19438" y="1045699"/>
                  <a:pt x="-42694" y="684628"/>
                  <a:pt x="39367" y="450166"/>
                </a:cubicBezTo>
                <a:cubicBezTo>
                  <a:pt x="121428" y="215704"/>
                  <a:pt x="477810" y="91440"/>
                  <a:pt x="573939" y="0"/>
                </a:cubicBezTo>
              </a:path>
            </a:pathLst>
          </a:cu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95161" y="714356"/>
            <a:ext cx="24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기반</a:t>
            </a:r>
            <a:endParaRPr lang="ko-KR" altLang="en-US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324737" y="3947090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80216" y="2924488"/>
            <a:ext cx="1062984" cy="497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인증단계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339117" y="3082994"/>
            <a:ext cx="132616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6" y="1543103"/>
            <a:ext cx="773147" cy="764138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7355408" y="3773796"/>
            <a:ext cx="90578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980254" y="1830813"/>
            <a:ext cx="857775" cy="1084206"/>
          </a:xfrm>
          <a:custGeom>
            <a:avLst/>
            <a:gdLst>
              <a:gd name="connsiteX0" fmla="*/ 0 w 844061"/>
              <a:gd name="connsiteY0" fmla="*/ 85400 h 1084206"/>
              <a:gd name="connsiteX1" fmla="*/ 759655 w 844061"/>
              <a:gd name="connsiteY1" fmla="*/ 99467 h 1084206"/>
              <a:gd name="connsiteX2" fmla="*/ 844061 w 844061"/>
              <a:gd name="connsiteY2" fmla="*/ 1084206 h 108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1" h="1084206">
                <a:moveTo>
                  <a:pt x="0" y="85400"/>
                </a:moveTo>
                <a:cubicBezTo>
                  <a:pt x="309489" y="9199"/>
                  <a:pt x="618978" y="-67001"/>
                  <a:pt x="759655" y="99467"/>
                </a:cubicBezTo>
                <a:cubicBezTo>
                  <a:pt x="900332" y="265935"/>
                  <a:pt x="778412" y="962286"/>
                  <a:pt x="844061" y="1084206"/>
                </a:cubicBezTo>
              </a:path>
            </a:pathLst>
          </a:cu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4526" y="2345287"/>
            <a:ext cx="121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학번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서비스 명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인증번호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67611" y="26952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67611" y="3589131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720924" y="1366849"/>
            <a:ext cx="846687" cy="4626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인증실패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144267" y="1827169"/>
            <a:ext cx="0" cy="10794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44267" y="4279626"/>
            <a:ext cx="0" cy="80423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8262" y="2182242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28543" y="4486139"/>
            <a:ext cx="54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39117" y="3286123"/>
            <a:ext cx="968963" cy="12895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333780" y="4196254"/>
            <a:ext cx="974299" cy="18563"/>
          </a:xfrm>
          <a:prstGeom prst="straightConnector1">
            <a:avLst/>
          </a:prstGeom>
          <a:ln w="22225">
            <a:solidFill>
              <a:schemeClr val="accent6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8357" y="1087126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34060" y="5661627"/>
            <a:ext cx="87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Message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87690" y="3523844"/>
            <a:ext cx="68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</a:t>
            </a:r>
            <a:endParaRPr lang="ko-KR" alt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06" y="1190137"/>
            <a:ext cx="12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n+1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152" y="5845749"/>
            <a:ext cx="108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n 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87454" y="6550246"/>
            <a:ext cx="271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File: </a:t>
            </a:r>
            <a:r>
              <a:rPr lang="en-US" altLang="ko-KR" sz="1400" dirty="0" err="1" smtClean="0">
                <a:solidFill>
                  <a:srgbClr val="00B050"/>
                </a:solidFill>
              </a:rPr>
              <a:t>Hanshin_Server.c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22649" y="2086141"/>
            <a:ext cx="3301843" cy="381614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0"/>
            <a:ext cx="580790" cy="67028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415967" y="1000108"/>
            <a:ext cx="79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Sever_</a:t>
            </a:r>
          </a:p>
          <a:p>
            <a:r>
              <a:rPr lang="en-US" altLang="ko-KR" sz="1200" b="1" dirty="0" smtClean="0"/>
              <a:t>log.txt</a:t>
            </a:r>
            <a:endParaRPr lang="ko-KR" altLang="en-US" sz="1200" b="1" dirty="0"/>
          </a:p>
        </p:txBody>
      </p:sp>
      <p:sp>
        <p:nvSpPr>
          <p:cNvPr id="36" name="덧셈 기호 35"/>
          <p:cNvSpPr/>
          <p:nvPr/>
        </p:nvSpPr>
        <p:spPr>
          <a:xfrm>
            <a:off x="5356272" y="3981033"/>
            <a:ext cx="687020" cy="6341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489288" y="2464967"/>
            <a:ext cx="2370122" cy="1458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Multi </a:t>
            </a:r>
            <a:r>
              <a:rPr lang="en-US" altLang="ko-KR" b="1" dirty="0" err="1" smtClean="0"/>
              <a:t>Plexing</a:t>
            </a:r>
            <a:endParaRPr lang="ko-KR" altLang="en-US" b="1" dirty="0"/>
          </a:p>
        </p:txBody>
      </p:sp>
      <p:sp>
        <p:nvSpPr>
          <p:cNvPr id="38" name="타원 37"/>
          <p:cNvSpPr/>
          <p:nvPr/>
        </p:nvSpPr>
        <p:spPr>
          <a:xfrm>
            <a:off x="4283968" y="4637325"/>
            <a:ext cx="2780762" cy="85885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Chatting, FTP</a:t>
            </a:r>
          </a:p>
          <a:p>
            <a:pPr algn="ctr"/>
            <a:r>
              <a:rPr lang="en-US" altLang="ko-KR" b="1" dirty="0" smtClean="0"/>
              <a:t>(Loop)</a:t>
            </a:r>
            <a:endParaRPr lang="ko-KR" altLang="en-US" b="1" dirty="0"/>
          </a:p>
        </p:txBody>
      </p:sp>
      <p:pic>
        <p:nvPicPr>
          <p:cNvPr id="39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612" y="5057784"/>
            <a:ext cx="580790" cy="670283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343277" y="520935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FTP.txt</a:t>
            </a:r>
            <a:endParaRPr lang="ko-KR" altLang="en-US" sz="1200" b="1" dirty="0"/>
          </a:p>
        </p:txBody>
      </p:sp>
      <p:pic>
        <p:nvPicPr>
          <p:cNvPr id="41" name="Picture 2" descr="C:\Users\Seo\Desktop\uyiyi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626" y="2222634"/>
            <a:ext cx="580790" cy="670283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6343276" y="2406842"/>
            <a:ext cx="798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승률</a:t>
            </a:r>
            <a:r>
              <a:rPr lang="en-US" altLang="ko-KR" sz="1200" b="1" dirty="0" smtClean="0"/>
              <a:t>.txt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00562" y="2428868"/>
            <a:ext cx="16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Game</a:t>
            </a:r>
            <a:endParaRPr lang="ko-KR" altLang="en-US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510</Words>
  <Application>Microsoft Office PowerPoint</Application>
  <PresentationFormat>화면 슬라이드 쇼(4:3)</PresentationFormat>
  <Paragraphs>190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Seo</cp:lastModifiedBy>
  <cp:revision>176</cp:revision>
  <dcterms:created xsi:type="dcterms:W3CDTF">2014-03-25T16:54:31Z</dcterms:created>
  <dcterms:modified xsi:type="dcterms:W3CDTF">2015-11-24T04:59:31Z</dcterms:modified>
</cp:coreProperties>
</file>