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3AC7-56A0-403F-869C-02371A22F0A7}" type="datetimeFigureOut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7A2A-22B6-4381-9AB8-0A7058044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3AC7-56A0-403F-869C-02371A22F0A7}" type="datetimeFigureOut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7A2A-22B6-4381-9AB8-0A7058044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3AC7-56A0-403F-869C-02371A22F0A7}" type="datetimeFigureOut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7A2A-22B6-4381-9AB8-0A7058044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3AC7-56A0-403F-869C-02371A22F0A7}" type="datetimeFigureOut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7A2A-22B6-4381-9AB8-0A7058044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3AC7-56A0-403F-869C-02371A22F0A7}" type="datetimeFigureOut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7A2A-22B6-4381-9AB8-0A7058044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3AC7-56A0-403F-869C-02371A22F0A7}" type="datetimeFigureOut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7A2A-22B6-4381-9AB8-0A7058044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3AC7-56A0-403F-869C-02371A22F0A7}" type="datetimeFigureOut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7A2A-22B6-4381-9AB8-0A7058044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3AC7-56A0-403F-869C-02371A22F0A7}" type="datetimeFigureOut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7A2A-22B6-4381-9AB8-0A7058044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3AC7-56A0-403F-869C-02371A22F0A7}" type="datetimeFigureOut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7A2A-22B6-4381-9AB8-0A7058044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3AC7-56A0-403F-869C-02371A22F0A7}" type="datetimeFigureOut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7A2A-22B6-4381-9AB8-0A7058044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3AC7-56A0-403F-869C-02371A22F0A7}" type="datetimeFigureOut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7A2A-22B6-4381-9AB8-0A7058044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3AC7-56A0-403F-869C-02371A22F0A7}" type="datetimeFigureOut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7A2A-22B6-4381-9AB8-0A7058044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o\Desktop\fdsfsfds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929066"/>
            <a:ext cx="3445295" cy="1671635"/>
          </a:xfrm>
          <a:prstGeom prst="rect">
            <a:avLst/>
          </a:prstGeom>
          <a:noFill/>
        </p:spPr>
      </p:pic>
      <p:pic>
        <p:nvPicPr>
          <p:cNvPr id="2" name="Picture 2" descr="C:\Users\Seo\Desktop\iooioo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714620"/>
            <a:ext cx="1216398" cy="1223082"/>
          </a:xfrm>
          <a:prstGeom prst="rect">
            <a:avLst/>
          </a:prstGeom>
          <a:noFill/>
        </p:spPr>
      </p:pic>
      <p:pic>
        <p:nvPicPr>
          <p:cNvPr id="3" name="Picture 7" descr="C:\Users\Seo\Desktop\yy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2071678"/>
            <a:ext cx="959453" cy="914378"/>
          </a:xfrm>
          <a:prstGeom prst="rect">
            <a:avLst/>
          </a:prstGeom>
          <a:noFill/>
        </p:spPr>
      </p:pic>
      <p:pic>
        <p:nvPicPr>
          <p:cNvPr id="4" name="Picture 5" descr="C:\Users\Seo\Desktop\ytyr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4314817"/>
            <a:ext cx="1000132" cy="875116"/>
          </a:xfrm>
          <a:prstGeom prst="rect">
            <a:avLst/>
          </a:prstGeom>
          <a:noFill/>
        </p:spPr>
      </p:pic>
      <p:pic>
        <p:nvPicPr>
          <p:cNvPr id="5" name="Picture 2" descr="C:\Users\Seo\Desktop\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0430" y="4457693"/>
            <a:ext cx="851890" cy="71438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357554" y="2285992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b="1" dirty="0" smtClean="0"/>
              <a:t>IP Address</a:t>
            </a:r>
          </a:p>
          <a:p>
            <a:pPr>
              <a:buFontTx/>
              <a:buChar char="-"/>
            </a:pPr>
            <a:r>
              <a:rPr lang="en-US" altLang="ko-KR" sz="1600" b="1" dirty="0" smtClean="0"/>
              <a:t>Domain Address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14942" y="4600569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Log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19199010">
            <a:off x="2249870" y="2643401"/>
            <a:ext cx="1071570" cy="50006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500562" y="3071810"/>
            <a:ext cx="500066" cy="57150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572000" y="4572008"/>
            <a:ext cx="500066" cy="35719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Seo</dc:creator>
  <cp:lastModifiedBy>Seo</cp:lastModifiedBy>
  <cp:revision>5</cp:revision>
  <dcterms:created xsi:type="dcterms:W3CDTF">2015-12-12T15:39:39Z</dcterms:created>
  <dcterms:modified xsi:type="dcterms:W3CDTF">2015-12-12T17:08:16Z</dcterms:modified>
</cp:coreProperties>
</file>