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3B16-24E1-55F0-B1B9-911C8E8DC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97ACF-0ED3-8EC7-981C-C4068C813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D137D2-2DF0-FFC2-1174-F94A0720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53094F-6F02-07CD-21CE-DC118E82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DC0C2F-E53E-1C51-C790-91B53620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32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624C0-B030-CDD1-A86F-6D2F396B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020CA8C-93F4-CE57-555F-84E0D99A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4D0C9F-521A-DD76-611F-76EC9BD3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637EAC-D9FC-19B2-ABA3-5C642603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723063-E54B-7125-7D73-93297C64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9FCE9B-376A-7A8E-4893-81B6B6132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112262D-C873-79D7-1D82-15F6CF4A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97F813-F2EA-8C07-1C38-9FD086D3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A36367-81EC-2C5A-F387-A6CDD1EC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34699D-D0C0-1A81-3148-5CA24D18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88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5E989-17BC-0ABF-DB2F-5EBE48AB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80A0C5-51D9-5A76-CD7E-80626FF5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CF1773-8EC5-6BA0-2489-66C2BA8D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0039C8-7356-2CAF-B103-9A6E73C4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19EC3E-9B14-F919-E2E9-DF551300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95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16D3E-5CC0-DFE9-C4CB-4EA6EFC9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366E6FB-B7FD-DE3E-2899-DA03290E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E193FA-1956-6E15-8270-FE129BBC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91605A-AE97-8392-63B9-6028CDC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89DA67-C8E1-E1CE-199D-21DA0083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7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A5F37-98E8-1B85-BEB8-8D8833B1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BF896C-0295-DE61-7664-7C5DCAA6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67F72C5-139A-5D35-70FB-02145EAAB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14A439-0422-5E3D-428F-C6D19E92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ED13AA3-C8ED-576E-F2B8-4758BB71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959B88-2054-7C0C-80A1-A84B551D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31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688C-FCB4-4BAA-27C4-AF4299B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A599A52-7986-A4AE-5686-40685E5E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EBCA9D-EA17-ADCC-2851-ED2CCA13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0018318-40E1-F652-F2ED-4B6E05E1D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D88B01E-DEB9-AFAB-198B-CC3C51652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FCAA27-09EA-58E8-9865-C8FDC53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570460D-49F1-A197-5E97-A7025F2C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8488FDC-A0FB-55F3-3482-EC55DDC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6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063C6-2A37-96EE-BF60-32740FBA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67BED69-167E-E676-3F66-BC6B6CD2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53E3940-86C0-C1D9-9762-5D193957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0DD4A67-0774-FFC3-613B-0C65FB3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EB58A3E-4F0D-C245-86CB-7FB186C4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99ACA09-F629-3BD4-7295-B586063C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963E38-F5C3-0D90-DC26-5BFBF4BA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5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0FBA9-E75F-9FDA-5F2F-E4BF46DE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E38CC6-6B67-59D5-9B36-B0D5190B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824F2B9-E3E8-336B-1CAA-1B11AA1C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3B6B29-1722-6B78-2503-6ACD19A4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5A2F85-032E-74D7-F5CB-9675C236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02CC916-FE61-7458-73ED-AECD8A7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8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751EF-6FA7-E025-82C0-B16F5D22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65ED99E-B8F5-D926-A0DF-0F25C1C6C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9FD85E8-2D24-5E22-1A62-5B54A353D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D8FFA6-3C80-8458-CB5F-38BC546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450B991-932C-8150-7D42-C880E8B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7C3043B-E134-F58D-CA05-F63D69C6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CD6A70E-8934-D21D-0104-7A2CCAF0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186952-A437-5391-A5D3-8D5A3462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60F434-6CA6-CF74-D480-1279D6BC7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274DED-6898-B675-2D7B-1D49FD748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7930F3-D9DD-57AA-5278-9FB9039F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3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phptricks.com/paypal-payment-integration-in-php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26037-8731-9EE5-E03A-4CA804175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Carrinho Compras</a:t>
            </a:r>
          </a:p>
        </p:txBody>
      </p:sp>
    </p:spTree>
    <p:extLst>
      <p:ext uri="{BB962C8B-B14F-4D97-AF65-F5344CB8AC3E}">
        <p14:creationId xmlns:p14="http://schemas.microsoft.com/office/powerpoint/2010/main" val="262207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653DB-10B1-9F2E-25C6-BA0CD5782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F0A9587-2EC0-A902-C54A-A7ED84121D4E}"/>
              </a:ext>
            </a:extLst>
          </p:cNvPr>
          <p:cNvSpPr txBox="1"/>
          <p:nvPr/>
        </p:nvSpPr>
        <p:spPr>
          <a:xfrm>
            <a:off x="525780" y="187559"/>
            <a:ext cx="10739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 Crie um arquivo de carrinho</a:t>
            </a:r>
          </a:p>
          <a:p>
            <a:pPr algn="l"/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Crie um  arquivo 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cart.php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e cole o seguinte script no início do arquivo.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BE8376-6562-17CB-E39B-3D412AD40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8" y="1231010"/>
            <a:ext cx="4988814" cy="553636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1EA9E8E-0836-9071-2D2A-ADABCB134D7D}"/>
              </a:ext>
            </a:extLst>
          </p:cNvPr>
          <p:cNvSpPr txBox="1"/>
          <p:nvPr/>
        </p:nvSpPr>
        <p:spPr>
          <a:xfrm>
            <a:off x="6096000" y="1397675"/>
            <a:ext cx="56631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 script acima realiza duas ações diferentes com base na ação escolhida. 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o usuário clicar no botão remover item, ele removerá o item do carrinho. 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 se o usuário alterar a quantidade do item selecionado, ele também atualizará a quantidade de itens no array da sessão. 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você quiser exibir o ícone do carrinho aqui, pode fazer o mesmo que fizemos acima no  arquivo 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index.php</a:t>
            </a:r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 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9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94DDC-1879-302E-0FD8-3D5A731FF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69B469-7635-F0A1-73E6-54B2F11FBCB3}"/>
              </a:ext>
            </a:extLst>
          </p:cNvPr>
          <p:cNvSpPr txBox="1"/>
          <p:nvPr/>
        </p:nvSpPr>
        <p:spPr>
          <a:xfrm>
            <a:off x="600456" y="362635"/>
            <a:ext cx="1031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Adicione o seguinte script na seção body do  arquivo </a:t>
            </a:r>
            <a:r>
              <a:rPr lang="pt-BR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cart.php</a:t>
            </a:r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4F34E1-4573-B457-978E-90BFD75E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" y="781050"/>
            <a:ext cx="5295900" cy="58574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CD9527-EF42-DA09-E562-8C092C0A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1049"/>
            <a:ext cx="5305425" cy="58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8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95B6-A9C5-EA35-28E9-7326D54AC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91712CF-FBF4-8DD0-215F-F223062DC576}"/>
              </a:ext>
            </a:extLst>
          </p:cNvPr>
          <p:cNvSpPr txBox="1"/>
          <p:nvPr/>
        </p:nvSpPr>
        <p:spPr>
          <a:xfrm>
            <a:off x="600456" y="362635"/>
            <a:ext cx="1031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Adicione o seguinte script na seção body do  arquivo </a:t>
            </a:r>
            <a:r>
              <a:rPr lang="pt-BR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cart.php</a:t>
            </a:r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F64A3D-3139-C212-86C9-BED985E7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" y="906018"/>
            <a:ext cx="5916996" cy="46169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27EBD86-EFD6-1A0F-2B95-AD720E1FA4F2}"/>
              </a:ext>
            </a:extLst>
          </p:cNvPr>
          <p:cNvSpPr txBox="1"/>
          <p:nvPr/>
        </p:nvSpPr>
        <p:spPr>
          <a:xfrm>
            <a:off x="6725412" y="1308253"/>
            <a:ext cx="51617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 script acima simplesmente exibe os produtos com detalhes completos, preço, unidades, imagem e valor total.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Aqui, o usuário também pode selecionar a quantidade de seus produtos. 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Todas as mensagens de remoção e adição de quantidade também serão exibidas na parte inferior.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0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A444F-C4FF-FB14-8A63-DBE552A7F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043C542-D496-04F9-E1FF-5BF0EE721367}"/>
              </a:ext>
            </a:extLst>
          </p:cNvPr>
          <p:cNvSpPr txBox="1"/>
          <p:nvPr/>
        </p:nvSpPr>
        <p:spPr>
          <a:xfrm>
            <a:off x="544068" y="307771"/>
            <a:ext cx="10081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Uma captura de tela de exemplo também está anexada abaixo: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9B4A71-FF91-83AA-8821-7A4EF0BF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995934"/>
            <a:ext cx="8331270" cy="4344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435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15118-3075-0D74-DE20-DFFEF23EA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186D7F8-3DD3-BC6B-0BAA-2922B4E7399D}"/>
              </a:ext>
            </a:extLst>
          </p:cNvPr>
          <p:cNvSpPr txBox="1"/>
          <p:nvPr/>
        </p:nvSpPr>
        <p:spPr>
          <a:xfrm>
            <a:off x="690372" y="472363"/>
            <a:ext cx="10392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5. Crie um arquivo CSS</a:t>
            </a:r>
          </a:p>
          <a:p>
            <a:pPr algn="l"/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Crie um  arquivo </a:t>
            </a:r>
            <a:r>
              <a:rPr lang="pt-BR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style.css</a:t>
            </a:r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e cole o seguinte estilo nele para estilizar o carrinho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17A14C-B3FB-17E7-DF12-872D9DAA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" y="1344358"/>
            <a:ext cx="2581275" cy="53124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4D9AACD-0ECA-6753-EDBA-0418D722A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377" y="1406080"/>
            <a:ext cx="2771775" cy="35337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B8DEA18-6AE7-6EB4-8461-B3B1F633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62" y="1406080"/>
            <a:ext cx="2371725" cy="52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6D1D546-1B2D-B77C-BF4F-4C21D580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34" y="690068"/>
            <a:ext cx="9947607" cy="5477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6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C6AF78D-F56E-B38B-588A-D5FB56178325}"/>
              </a:ext>
            </a:extLst>
          </p:cNvPr>
          <p:cNvSpPr txBox="1"/>
          <p:nvPr/>
        </p:nvSpPr>
        <p:spPr>
          <a:xfrm>
            <a:off x="838200" y="290340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 que é carrinho de compras?</a:t>
            </a:r>
          </a:p>
          <a:p>
            <a:pPr algn="l">
              <a:buNone/>
            </a:pPr>
            <a:endParaRPr lang="pt-BR" sz="24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 internet, o carrinho de compras é simplesmente um aplicativo online que está disponível na internet em sites de comércio eletrônico, os visitantes do site podem selecionar e adicionar diferentes itens ao carrinho que pretendem comprar online.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5EBC6AC-198C-2238-A98B-0E2E9E050C0D}"/>
              </a:ext>
            </a:extLst>
          </p:cNvPr>
          <p:cNvSpPr txBox="1"/>
          <p:nvPr/>
        </p:nvSpPr>
        <p:spPr>
          <a:xfrm>
            <a:off x="838200" y="2814584"/>
            <a:ext cx="11049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Etapas para criar um carrinho de compras usando PHP e MySQL</a:t>
            </a:r>
          </a:p>
          <a:p>
            <a:pPr algn="l">
              <a:buNone/>
            </a:pPr>
            <a:endParaRPr lang="pt-BR" sz="24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Crie um banco de dados, uma tabela e despeje dados de amostra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Criar uma conexão de banco de dados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Criar um arquivo de índice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Criar um arquivo de carrinho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Criar um arquivo CSS</a:t>
            </a:r>
          </a:p>
        </p:txBody>
      </p:sp>
    </p:spTree>
    <p:extLst>
      <p:ext uri="{BB962C8B-B14F-4D97-AF65-F5344CB8AC3E}">
        <p14:creationId xmlns:p14="http://schemas.microsoft.com/office/powerpoint/2010/main" val="27556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2ECDD-91A1-B4F8-6E0F-E6720C712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C607E6-7F08-21ED-A1B7-C902E8F4F97A}"/>
              </a:ext>
            </a:extLst>
          </p:cNvPr>
          <p:cNvSpPr txBox="1"/>
          <p:nvPr/>
        </p:nvSpPr>
        <p:spPr>
          <a:xfrm>
            <a:off x="838200" y="520511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Criaremos um  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carrinho de compras simples usando PHP e MySQL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. O objetivo deste tutorial é explicar o conceito básico de carrinho de compras e como usar a sessão PHP para armazenar valores no array do carrinho.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C3CC30-AC0E-CB58-6A01-51A3DC86E2EE}"/>
              </a:ext>
            </a:extLst>
          </p:cNvPr>
          <p:cNvSpPr txBox="1"/>
          <p:nvPr/>
        </p:nvSpPr>
        <p:spPr>
          <a:xfrm>
            <a:off x="838200" y="2093976"/>
            <a:ext cx="10774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Sites de comércio eletrônico geralmente usam a sessão PHP para armazenar itens adicionados pelo usuário ao carrinho.</a:t>
            </a:r>
          </a:p>
          <a:p>
            <a:pPr algn="l">
              <a:buNone/>
            </a:pPr>
            <a:endParaRPr lang="pt-BR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Segue link do  tutorial separado para </a:t>
            </a:r>
            <a:r>
              <a:rPr lang="pt-BR" sz="2400" b="0" i="0" u="none" strike="noStrike" dirty="0">
                <a:solidFill>
                  <a:srgbClr val="0067AB"/>
                </a:solidFill>
                <a:effectLst/>
                <a:latin typeface="Arial" panose="020B0604020202020204" pitchFamily="34" charset="0"/>
                <a:hlinkClick r:id="rId2"/>
              </a:rPr>
              <a:t>integração de pagamento do PayPal em PHP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. Se você quiser integrar o pagamento do PayPal com este carrinho de compras no seu site, siga o tutorial do PayPal Payment Gateway.</a:t>
            </a:r>
          </a:p>
        </p:txBody>
      </p:sp>
    </p:spTree>
    <p:extLst>
      <p:ext uri="{BB962C8B-B14F-4D97-AF65-F5344CB8AC3E}">
        <p14:creationId xmlns:p14="http://schemas.microsoft.com/office/powerpoint/2010/main" val="2476402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6567B-538F-06E7-6534-9C4D6F1D6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D2BDE36-1E32-D243-64BE-63260A71167E}"/>
              </a:ext>
            </a:extLst>
          </p:cNvPr>
          <p:cNvSpPr txBox="1"/>
          <p:nvPr/>
        </p:nvSpPr>
        <p:spPr>
          <a:xfrm>
            <a:off x="838200" y="290340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 Crie um banco de dados, e uma tabela e despeje dados de amostra</a:t>
            </a:r>
          </a:p>
          <a:p>
            <a:pPr algn="l"/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Vamos utilizar a tabela dos produtos, segue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C27692-2207-DD30-CD85-A191DA9E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038"/>
            <a:ext cx="6861048" cy="45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8140-A8ED-28E4-8837-A6826AB11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48D54A-5ABC-A5E2-E7A7-BC4B194EC4C6}"/>
              </a:ext>
            </a:extLst>
          </p:cNvPr>
          <p:cNvSpPr txBox="1"/>
          <p:nvPr/>
        </p:nvSpPr>
        <p:spPr>
          <a:xfrm>
            <a:off x="838200" y="290340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 Crie uma conexão com o banco de dados</a:t>
            </a:r>
          </a:p>
          <a:p>
            <a:pPr algn="l"/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Crie um arquivo 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e cole a seguinte conexão de banco de dados nele. Certifique-se de atualizar essas credenciais com as suas credenciais de banco de dados. Para dar acesso ao banco e as tabelas: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1CCE99-9B9B-2F48-23E1-8DCD944B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1982"/>
            <a:ext cx="10473901" cy="31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9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ACD7A-ECBF-1310-495F-27DEF56FB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11BC0D5-782A-234B-2266-3CAC650A70F0}"/>
              </a:ext>
            </a:extLst>
          </p:cNvPr>
          <p:cNvSpPr txBox="1"/>
          <p:nvPr/>
        </p:nvSpPr>
        <p:spPr>
          <a:xfrm>
            <a:off x="838200" y="290340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Crie um arquivo de índice</a:t>
            </a:r>
          </a:p>
          <a:p>
            <a:pPr algn="l"/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Crie um  arquivo 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index.php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e cole o seguinte script no início do arquivo.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862FBF-8273-5841-6CDE-46D47CE6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69" y="1224135"/>
            <a:ext cx="4399979" cy="54975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52568D-D447-C719-39B3-DDA40F75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79" y="1233315"/>
            <a:ext cx="5991225" cy="549752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2F534B3-A6FE-908B-F119-13436499593A}"/>
              </a:ext>
            </a:extLst>
          </p:cNvPr>
          <p:cNvSpPr txBox="1"/>
          <p:nvPr/>
        </p:nvSpPr>
        <p:spPr>
          <a:xfrm>
            <a:off x="7053644" y="5530510"/>
            <a:ext cx="4300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 script acima apenas adiciona valores do item selecionado ao array para que possamos exibi-los na página cart.php  .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8CD6B-2CDF-90DF-6B82-76105221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BB846D-7DCA-32B1-3D65-139037D126B8}"/>
              </a:ext>
            </a:extLst>
          </p:cNvPr>
          <p:cNvSpPr txBox="1"/>
          <p:nvPr/>
        </p:nvSpPr>
        <p:spPr>
          <a:xfrm>
            <a:off x="600456" y="362635"/>
            <a:ext cx="1031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Adicione o seguinte script no mesmo arquivo na seção body para exibir um ícone de carrinho.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C78E36-1DD3-353E-8A1A-173A0C16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36" y="871156"/>
            <a:ext cx="7311772" cy="40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6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6F707-57BA-970B-4B38-CF4AAFE77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9ECDC47-0DD7-AC91-0D91-FCB50C7A9954}"/>
              </a:ext>
            </a:extLst>
          </p:cNvPr>
          <p:cNvSpPr txBox="1"/>
          <p:nvPr/>
        </p:nvSpPr>
        <p:spPr>
          <a:xfrm>
            <a:off x="600456" y="362635"/>
            <a:ext cx="10317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Adicione o seguinte script no mesmo arquivo após adicionar o script acima para exibir produtos do banco de dados e exibir mensagens após adicionar qualquer produto.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042215-B8CE-EFE7-6B1C-1558F6C0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137856"/>
            <a:ext cx="6004212" cy="55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22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556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do Office</vt:lpstr>
      <vt:lpstr>Carrinho Compras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Cristiane Pavei Fernandes</dc:creator>
  <cp:lastModifiedBy>Cristiane Pavei Fernandes</cp:lastModifiedBy>
  <cp:revision>15</cp:revision>
  <dcterms:created xsi:type="dcterms:W3CDTF">2025-04-24T13:59:20Z</dcterms:created>
  <dcterms:modified xsi:type="dcterms:W3CDTF">2025-04-24T19:27:35Z</dcterms:modified>
</cp:coreProperties>
</file>