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1313"/>
    <a:srgbClr val="FFFFFF"/>
    <a:srgbClr val="181313"/>
    <a:srgbClr val="391A1A"/>
    <a:srgbClr val="F2F2F2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38" autoAdjust="0"/>
    <p:restoredTop sz="94660"/>
  </p:normalViewPr>
  <p:slideViewPr>
    <p:cSldViewPr snapToGrid="0">
      <p:cViewPr varScale="1">
        <p:scale>
          <a:sx n="97" d="100"/>
          <a:sy n="97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82E69-3DB4-9F2C-3064-436EFEA27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19C8B8-4366-9BF5-0311-CCD895BC3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E2465-B336-30E8-D91D-E82343FB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73A1C-AE2D-C7C1-32DC-D57BE4C0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74DF6-C87A-54B8-B41E-0732170A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8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2F95D-D5DD-96B1-A8B9-567593C2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25799-DE0C-02A5-2DC5-7629DD916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0E392-C8F1-DE00-3EF7-697C80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B1566-1129-5E98-203C-3E118932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84152-A5C7-38C6-28A7-6B44A7DC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10A0BD-D510-6319-F0FD-3F6EAC69C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70407C-09C7-DD3F-A166-12C5214F5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F987C-FCA9-3DB7-AF88-36E19C5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FE775-3D06-34B1-C902-A4F074D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C7843-517F-8796-B585-E82B17C3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80D87-1824-A841-9042-1C2D6339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44163-57AA-2B63-328E-526BE4C2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C9F3A-3314-1DAB-6577-236FC4BC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D01A7-722C-0F16-8771-C3B742D0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2A88D-2996-0D6E-576A-3B39680E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7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4D34A-2E7D-E9B9-5874-DAFEDE3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AC90B-E4D1-CF17-6A43-22430D4EB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8DE89-8811-7BAA-D819-B7B4F7D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A9768-8563-2267-D738-CEBF27C6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42E17-BAA4-1098-050A-C6303168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B871-E814-6DBB-A756-83B21FEA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12593-5748-CB8F-0BBD-06E3BD595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79BD47-5E48-8561-8FF9-D4D3E1954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08EFA-9E77-9461-27F1-E0308197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3E587-BFF3-30AE-5F0C-CF47C677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3E63F-ED53-196A-7EE7-AD6CAF88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6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ACC88-3601-48F8-A815-D62028DB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9D7BC-7021-7A31-17AE-D539334A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E17A7-EE5E-B9CF-0A38-B1EE80EA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A5DABD-F416-EF15-D7EE-22B0F5AFC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247208-4141-79D3-112A-09A7AECF0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B869C2-2A72-3AA0-B4A7-F6954F15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170AB5-F10D-FB95-C7CA-4156953F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E5CBEC-DA8B-B686-5A9E-33BFF02A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5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6331B-63D3-A804-1B41-C65247B5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5FC0-37E0-BC2F-022A-691A6D65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20C2BB-E372-46D8-7329-5CDE0BD3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FA0012-C8A3-C0E7-9D3A-BF7C1246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60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11BDD7-EFA5-E5C7-C058-2EFFB403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7B2145-8C6B-5B79-712C-6DE61A31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90CDC-28A8-96DC-699F-786A064A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8C7DA-EC18-1C3E-B998-7A57C394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854D-DC7B-8C78-BC1B-778038A5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6555D-945A-311D-CC6C-8A185E6D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286C5-4674-5423-3023-40ABE301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6EAFE-39AA-E544-8003-92D04D4C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5E8AB-B7F4-1C6F-0929-A7CB4D6A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7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D5036-6991-C092-6121-C62C010E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8EA0E8-DC57-A8BA-983C-C95774606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721AA-5E74-E88A-10A4-C0DBA49F5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6E46E-ABF5-DF51-E877-DA3F6486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ACD37-DD5C-4249-548C-00464AF9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D3B35-6357-839B-A499-F999B146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0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068232-80DB-F659-77F1-EDC8455C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2B01F-C71C-9D50-9BA1-1D3570A8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ACA6E-0040-35D8-A30E-87D0DAE4D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389B-A454-4AC1-AFB3-FF35EBA8AC1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7A64E-DB5C-0AAA-A9AC-C3DBB961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8AB84-4D02-77C8-BD35-218FAA44C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B5F3223-6603-A052-63BC-59E9883A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123" y="1569465"/>
            <a:ext cx="1679751" cy="14040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09907A-2E2E-7DE8-C32A-90A6D0D92E21}"/>
              </a:ext>
            </a:extLst>
          </p:cNvPr>
          <p:cNvSpPr/>
          <p:nvPr/>
        </p:nvSpPr>
        <p:spPr>
          <a:xfrm rot="1174943">
            <a:off x="3914182" y="-1887200"/>
            <a:ext cx="4363632" cy="10632397"/>
          </a:xfrm>
          <a:prstGeom prst="rect">
            <a:avLst/>
          </a:prstGeom>
          <a:solidFill>
            <a:srgbClr val="391A1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CEA36-B0CE-FF87-9C99-00AFABCB3242}"/>
              </a:ext>
            </a:extLst>
          </p:cNvPr>
          <p:cNvSpPr txBox="1"/>
          <p:nvPr/>
        </p:nvSpPr>
        <p:spPr>
          <a:xfrm>
            <a:off x="3028335" y="2828834"/>
            <a:ext cx="613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err="1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이젠필름</a:t>
            </a:r>
            <a:endParaRPr lang="ko-KR" altLang="en-US" sz="7200" dirty="0">
              <a:solidFill>
                <a:srgbClr val="F2F2F2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50418-4C77-6186-B302-EA40C170FE91}"/>
              </a:ext>
            </a:extLst>
          </p:cNvPr>
          <p:cNvSpPr txBox="1"/>
          <p:nvPr/>
        </p:nvSpPr>
        <p:spPr>
          <a:xfrm>
            <a:off x="3028335" y="3910382"/>
            <a:ext cx="613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홍순규</a:t>
            </a:r>
            <a:r>
              <a:rPr lang="en-US" altLang="ko-KR" dirty="0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dirty="0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배재훈</a:t>
            </a:r>
            <a:r>
              <a:rPr lang="en-US" altLang="ko-KR" dirty="0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dirty="0" err="1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서치원</a:t>
            </a:r>
            <a:r>
              <a:rPr lang="en-US" altLang="ko-KR" dirty="0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dirty="0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이우진</a:t>
            </a:r>
          </a:p>
        </p:txBody>
      </p:sp>
    </p:spTree>
    <p:extLst>
      <p:ext uri="{BB962C8B-B14F-4D97-AF65-F5344CB8AC3E}">
        <p14:creationId xmlns:p14="http://schemas.microsoft.com/office/powerpoint/2010/main" val="105522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8466C3-7F15-F008-C089-9D640E1B84CB}"/>
              </a:ext>
            </a:extLst>
          </p:cNvPr>
          <p:cNvSpPr txBox="1"/>
          <p:nvPr/>
        </p:nvSpPr>
        <p:spPr>
          <a:xfrm>
            <a:off x="4637108" y="3044279"/>
            <a:ext cx="2917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9983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8A1016-842B-F3E5-387F-C748DB8C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574"/>
            <a:ext cx="6277851" cy="573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2C4160-C5BB-EBF4-7B8C-D5AD6FE8DF59}"/>
              </a:ext>
            </a:extLst>
          </p:cNvPr>
          <p:cNvSpPr txBox="1"/>
          <p:nvPr/>
        </p:nvSpPr>
        <p:spPr>
          <a:xfrm>
            <a:off x="6540511" y="3044279"/>
            <a:ext cx="5408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영화 스트리밍 사이트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251BC-6601-3E87-F2B4-90860EEE7A91}"/>
              </a:ext>
            </a:extLst>
          </p:cNvPr>
          <p:cNvSpPr txBox="1"/>
          <p:nvPr/>
        </p:nvSpPr>
        <p:spPr>
          <a:xfrm>
            <a:off x="7809287" y="4285813"/>
            <a:ext cx="2871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참고 사이트</a:t>
            </a:r>
            <a:endParaRPr lang="en-US" altLang="ko-KR" sz="2400" dirty="0">
              <a:solidFill>
                <a:srgbClr val="FFFFFF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algn="ctr"/>
            <a:r>
              <a:rPr lang="ko-KR" altLang="en-US" sz="2400" dirty="0" err="1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넷플릭스</a:t>
            </a:r>
            <a:r>
              <a:rPr lang="en-US" altLang="ko-KR" sz="2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2400" dirty="0" err="1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왓챠</a:t>
            </a:r>
            <a:r>
              <a:rPr lang="en-US" altLang="ko-KR" sz="2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등등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16156C-9EC0-2458-AA0F-489545D85C12}"/>
              </a:ext>
            </a:extLst>
          </p:cNvPr>
          <p:cNvSpPr/>
          <p:nvPr/>
        </p:nvSpPr>
        <p:spPr>
          <a:xfrm>
            <a:off x="394537" y="1279525"/>
            <a:ext cx="161131" cy="161131"/>
          </a:xfrm>
          <a:prstGeom prst="ellipse">
            <a:avLst/>
          </a:prstGeom>
          <a:solidFill>
            <a:srgbClr val="62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8A1016-842B-F3E5-387F-C748DB8C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574"/>
            <a:ext cx="6277851" cy="5734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D8D686-1CE4-9BB7-7241-072ADF513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29" y="1032701"/>
            <a:ext cx="5914271" cy="479259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8DE5632-56AE-3DF4-9B1B-9612965D4F84}"/>
              </a:ext>
            </a:extLst>
          </p:cNvPr>
          <p:cNvSpPr/>
          <p:nvPr/>
        </p:nvSpPr>
        <p:spPr>
          <a:xfrm>
            <a:off x="394537" y="1591945"/>
            <a:ext cx="161131" cy="161131"/>
          </a:xfrm>
          <a:prstGeom prst="ellipse">
            <a:avLst/>
          </a:prstGeom>
          <a:solidFill>
            <a:srgbClr val="62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9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8A1016-842B-F3E5-387F-C748DB8C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574"/>
            <a:ext cx="6277851" cy="5734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185D8F-EEFA-64F9-5B0E-14279D38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51" y="1752365"/>
            <a:ext cx="2495898" cy="335326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89E3348-43FF-22B8-F534-E570E669D155}"/>
              </a:ext>
            </a:extLst>
          </p:cNvPr>
          <p:cNvSpPr/>
          <p:nvPr/>
        </p:nvSpPr>
        <p:spPr>
          <a:xfrm>
            <a:off x="394537" y="1899480"/>
            <a:ext cx="161131" cy="161131"/>
          </a:xfrm>
          <a:prstGeom prst="ellipse">
            <a:avLst/>
          </a:prstGeom>
          <a:solidFill>
            <a:srgbClr val="62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E473A-EE30-E2DA-3670-57E509076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732" y="1961944"/>
            <a:ext cx="353426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8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2.29167E-6 0.0432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8A1016-842B-F3E5-387F-C748DB8C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574"/>
            <a:ext cx="6277851" cy="5734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7F6515-1315-DADF-188B-7447EA12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51" y="1037890"/>
            <a:ext cx="8411749" cy="47822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D3CDF7-BD73-F535-30BE-32CAF5095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625" y="1746567"/>
            <a:ext cx="7239000" cy="336486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F3CAEB9-6EE4-FB15-2839-705FFA16859E}"/>
              </a:ext>
            </a:extLst>
          </p:cNvPr>
          <p:cNvSpPr/>
          <p:nvPr/>
        </p:nvSpPr>
        <p:spPr>
          <a:xfrm>
            <a:off x="394537" y="2811145"/>
            <a:ext cx="161131" cy="161131"/>
          </a:xfrm>
          <a:prstGeom prst="ellipse">
            <a:avLst/>
          </a:prstGeom>
          <a:solidFill>
            <a:srgbClr val="62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8A1016-842B-F3E5-387F-C748DB8C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561575"/>
            <a:ext cx="6277851" cy="573485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9412D38-D359-7C51-3C4B-E6C71DA98E29}"/>
              </a:ext>
            </a:extLst>
          </p:cNvPr>
          <p:cNvSpPr/>
          <p:nvPr/>
        </p:nvSpPr>
        <p:spPr>
          <a:xfrm>
            <a:off x="3290137" y="3123565"/>
            <a:ext cx="161131" cy="161131"/>
          </a:xfrm>
          <a:prstGeom prst="ellipse">
            <a:avLst/>
          </a:prstGeom>
          <a:solidFill>
            <a:srgbClr val="62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96F215B-14AC-0965-8020-84942AC7F133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3370703" y="3284696"/>
            <a:ext cx="0" cy="351473"/>
          </a:xfrm>
          <a:prstGeom prst="straightConnector1">
            <a:avLst/>
          </a:prstGeom>
          <a:ln>
            <a:solidFill>
              <a:srgbClr val="62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5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0678AB-B147-FBDD-787A-27FD2D06F990}"/>
              </a:ext>
            </a:extLst>
          </p:cNvPr>
          <p:cNvSpPr txBox="1"/>
          <p:nvPr/>
        </p:nvSpPr>
        <p:spPr>
          <a:xfrm>
            <a:off x="5183730" y="3044279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34707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3D1F5D-FF43-8ED7-D54E-590F6C1F7C23}"/>
              </a:ext>
            </a:extLst>
          </p:cNvPr>
          <p:cNvSpPr txBox="1"/>
          <p:nvPr/>
        </p:nvSpPr>
        <p:spPr>
          <a:xfrm>
            <a:off x="3042119" y="3044279"/>
            <a:ext cx="6107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프로젝트를 하며 느낀 점</a:t>
            </a:r>
          </a:p>
        </p:txBody>
      </p:sp>
    </p:spTree>
    <p:extLst>
      <p:ext uri="{BB962C8B-B14F-4D97-AF65-F5344CB8AC3E}">
        <p14:creationId xmlns:p14="http://schemas.microsoft.com/office/powerpoint/2010/main" val="368616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380B3-B01F-9193-6A83-816BF17C7817}"/>
              </a:ext>
            </a:extLst>
          </p:cNvPr>
          <p:cNvSpPr txBox="1"/>
          <p:nvPr/>
        </p:nvSpPr>
        <p:spPr>
          <a:xfrm>
            <a:off x="5364870" y="3044279"/>
            <a:ext cx="1462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Q&amp;A</a:t>
            </a:r>
            <a:endParaRPr lang="ko-KR" altLang="en-US" sz="4400" dirty="0">
              <a:solidFill>
                <a:srgbClr val="FFFFFF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48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27</Words>
  <Application>Microsoft Office PowerPoint</Application>
  <PresentationFormat>와이드스크린</PresentationFormat>
  <Paragraphs>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Leferi Base Type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EZEN-219</dc:creator>
  <cp:lastModifiedBy>EZEN-219</cp:lastModifiedBy>
  <cp:revision>5</cp:revision>
  <dcterms:created xsi:type="dcterms:W3CDTF">2022-11-15T01:34:34Z</dcterms:created>
  <dcterms:modified xsi:type="dcterms:W3CDTF">2022-11-16T00:53:58Z</dcterms:modified>
</cp:coreProperties>
</file>