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0" r:id="rId5"/>
    <p:sldId id="297" r:id="rId6"/>
    <p:sldId id="291" r:id="rId7"/>
    <p:sldId id="296" r:id="rId8"/>
    <p:sldId id="292" r:id="rId9"/>
    <p:sldId id="293" r:id="rId10"/>
    <p:sldId id="294" r:id="rId11"/>
    <p:sldId id="295" r:id="rId12"/>
    <p:sldId id="298" r:id="rId13"/>
    <p:sldId id="299" r:id="rId14"/>
    <p:sldId id="309" r:id="rId15"/>
    <p:sldId id="310" r:id="rId16"/>
    <p:sldId id="311" r:id="rId17"/>
    <p:sldId id="312" r:id="rId18"/>
    <p:sldId id="313" r:id="rId19"/>
    <p:sldId id="301" r:id="rId20"/>
    <p:sldId id="306" r:id="rId21"/>
    <p:sldId id="314" r:id="rId22"/>
    <p:sldId id="315" r:id="rId23"/>
    <p:sldId id="316" r:id="rId24"/>
    <p:sldId id="317" r:id="rId25"/>
    <p:sldId id="319" r:id="rId26"/>
    <p:sldId id="320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FD42F-95DE-4187-B3C7-BBBCEDFDEA23}" v="41" dt="2023-10-10T07:50:31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55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나" userId="949686be3665d61f" providerId="LiveId" clId="{634FD42F-95DE-4187-B3C7-BBBCEDFDEA23}"/>
    <pc:docChg chg="undo custSel addSld delSld modSld sldOrd">
      <pc:chgData name="민서 나" userId="949686be3665d61f" providerId="LiveId" clId="{634FD42F-95DE-4187-B3C7-BBBCEDFDEA23}" dt="2023-10-10T07:56:35.261" v="5649" actId="20577"/>
      <pc:docMkLst>
        <pc:docMk/>
      </pc:docMkLst>
      <pc:sldChg chg="addSp modSp mod">
        <pc:chgData name="민서 나" userId="949686be3665d61f" providerId="LiveId" clId="{634FD42F-95DE-4187-B3C7-BBBCEDFDEA23}" dt="2023-10-10T06:50:42.652" v="794" actId="20577"/>
        <pc:sldMkLst>
          <pc:docMk/>
          <pc:sldMk cId="106154708" sldId="297"/>
        </pc:sldMkLst>
        <pc:spChg chg="mod">
          <ac:chgData name="민서 나" userId="949686be3665d61f" providerId="LiveId" clId="{634FD42F-95DE-4187-B3C7-BBBCEDFDEA23}" dt="2023-10-10T06:39:42.581" v="58" actId="20577"/>
          <ac:spMkLst>
            <pc:docMk/>
            <pc:sldMk cId="106154708" sldId="297"/>
            <ac:spMk id="17" creationId="{57B61D70-BB88-B9B4-B90F-1578A5338882}"/>
          </ac:spMkLst>
        </pc:spChg>
        <pc:spChg chg="mod">
          <ac:chgData name="민서 나" userId="949686be3665d61f" providerId="LiveId" clId="{634FD42F-95DE-4187-B3C7-BBBCEDFDEA23}" dt="2023-10-10T06:50:42.652" v="794" actId="20577"/>
          <ac:spMkLst>
            <pc:docMk/>
            <pc:sldMk cId="106154708" sldId="297"/>
            <ac:spMk id="18" creationId="{967D9F36-CB85-B878-D6FF-0AD378E347BE}"/>
          </ac:spMkLst>
        </pc:spChg>
        <pc:grpChg chg="add mod">
          <ac:chgData name="민서 나" userId="949686be3665d61f" providerId="LiveId" clId="{634FD42F-95DE-4187-B3C7-BBBCEDFDEA23}" dt="2023-10-10T06:39:39.322" v="56" actId="1076"/>
          <ac:grpSpMkLst>
            <pc:docMk/>
            <pc:sldMk cId="106154708" sldId="297"/>
            <ac:grpSpMk id="16" creationId="{634ADA24-6BE6-D160-79DE-ED0CA1E3CCD0}"/>
          </ac:grpSpMkLst>
        </pc:grpChg>
      </pc:sldChg>
      <pc:sldChg chg="modSp mod">
        <pc:chgData name="민서 나" userId="949686be3665d61f" providerId="LiveId" clId="{634FD42F-95DE-4187-B3C7-BBBCEDFDEA23}" dt="2023-10-10T06:45:15.271" v="174" actId="1076"/>
        <pc:sldMkLst>
          <pc:docMk/>
          <pc:sldMk cId="960264842" sldId="306"/>
        </pc:sldMkLst>
        <pc:spChg chg="mod">
          <ac:chgData name="민서 나" userId="949686be3665d61f" providerId="LiveId" clId="{634FD42F-95DE-4187-B3C7-BBBCEDFDEA23}" dt="2023-10-10T06:45:15.271" v="174" actId="1076"/>
          <ac:spMkLst>
            <pc:docMk/>
            <pc:sldMk cId="960264842" sldId="306"/>
            <ac:spMk id="19" creationId="{00000000-0000-0000-0000-000000000000}"/>
          </ac:spMkLst>
        </pc:spChg>
      </pc:sldChg>
      <pc:sldChg chg="modSp add mod ord">
        <pc:chgData name="민서 나" userId="949686be3665d61f" providerId="LiveId" clId="{634FD42F-95DE-4187-B3C7-BBBCEDFDEA23}" dt="2023-10-10T06:50:54.791" v="796" actId="207"/>
        <pc:sldMkLst>
          <pc:docMk/>
          <pc:sldMk cId="1451647656" sldId="314"/>
        </pc:sldMkLst>
        <pc:spChg chg="mod">
          <ac:chgData name="민서 나" userId="949686be3665d61f" providerId="LiveId" clId="{634FD42F-95DE-4187-B3C7-BBBCEDFDEA23}" dt="2023-10-10T06:50:54.791" v="796" actId="207"/>
          <ac:spMkLst>
            <pc:docMk/>
            <pc:sldMk cId="1451647656" sldId="314"/>
            <ac:spMk id="9" creationId="{E9B29B74-5530-431A-9A1D-6C360E5E40A6}"/>
          </ac:spMkLst>
        </pc:spChg>
        <pc:spChg chg="mod">
          <ac:chgData name="민서 나" userId="949686be3665d61f" providerId="LiveId" clId="{634FD42F-95DE-4187-B3C7-BBBCEDFDEA23}" dt="2023-10-10T06:38:44.641" v="8" actId="20577"/>
          <ac:spMkLst>
            <pc:docMk/>
            <pc:sldMk cId="1451647656" sldId="314"/>
            <ac:spMk id="11" creationId="{DD6DC040-1911-4DE1-B7BA-8D50B20BC5F8}"/>
          </ac:spMkLst>
        </pc:spChg>
      </pc:sldChg>
      <pc:sldChg chg="new del">
        <pc:chgData name="민서 나" userId="949686be3665d61f" providerId="LiveId" clId="{634FD42F-95DE-4187-B3C7-BBBCEDFDEA23}" dt="2023-10-10T06:38:37.876" v="1" actId="47"/>
        <pc:sldMkLst>
          <pc:docMk/>
          <pc:sldMk cId="4110247487" sldId="314"/>
        </pc:sldMkLst>
      </pc:sldChg>
      <pc:sldChg chg="addSp delSp modSp add mod">
        <pc:chgData name="민서 나" userId="949686be3665d61f" providerId="LiveId" clId="{634FD42F-95DE-4187-B3C7-BBBCEDFDEA23}" dt="2023-10-10T07:54:10.888" v="5235" actId="122"/>
        <pc:sldMkLst>
          <pc:docMk/>
          <pc:sldMk cId="3479751302" sldId="315"/>
        </pc:sldMkLst>
        <pc:spChg chg="mod">
          <ac:chgData name="민서 나" userId="949686be3665d61f" providerId="LiveId" clId="{634FD42F-95DE-4187-B3C7-BBBCEDFDEA23}" dt="2023-10-10T06:51:04.010" v="798" actId="207"/>
          <ac:spMkLst>
            <pc:docMk/>
            <pc:sldMk cId="3479751302" sldId="315"/>
            <ac:spMk id="3" creationId="{8951765C-E4E1-440B-B3F6-AD127EB533CF}"/>
          </ac:spMkLst>
        </pc:spChg>
        <pc:spChg chg="mod">
          <ac:chgData name="민서 나" userId="949686be3665d61f" providerId="LiveId" clId="{634FD42F-95DE-4187-B3C7-BBBCEDFDEA23}" dt="2023-10-10T06:40:00.787" v="102" actId="20577"/>
          <ac:spMkLst>
            <pc:docMk/>
            <pc:sldMk cId="3479751302" sldId="315"/>
            <ac:spMk id="4" creationId="{8E877FB6-6DE1-44E4-8EF8-7160153CD120}"/>
          </ac:spMkLst>
        </pc:spChg>
        <pc:spChg chg="add mod">
          <ac:chgData name="민서 나" userId="949686be3665d61f" providerId="LiveId" clId="{634FD42F-95DE-4187-B3C7-BBBCEDFDEA23}" dt="2023-10-10T07:54:10.888" v="5235" actId="122"/>
          <ac:spMkLst>
            <pc:docMk/>
            <pc:sldMk cId="3479751302" sldId="315"/>
            <ac:spMk id="7" creationId="{4AD4B0C0-750B-C819-DBDD-6200F6939B47}"/>
          </ac:spMkLst>
        </pc:spChg>
        <pc:spChg chg="add del mod">
          <ac:chgData name="민서 나" userId="949686be3665d61f" providerId="LiveId" clId="{634FD42F-95DE-4187-B3C7-BBBCEDFDEA23}" dt="2023-10-10T06:57:52.419" v="1479" actId="478"/>
          <ac:spMkLst>
            <pc:docMk/>
            <pc:sldMk cId="3479751302" sldId="315"/>
            <ac:spMk id="8" creationId="{65E6232B-4993-A18A-6233-9BAEDEE62BFA}"/>
          </ac:spMkLst>
        </pc:spChg>
        <pc:spChg chg="add del mod">
          <ac:chgData name="민서 나" userId="949686be3665d61f" providerId="LiveId" clId="{634FD42F-95DE-4187-B3C7-BBBCEDFDEA23}" dt="2023-10-10T06:57:52.419" v="1479" actId="478"/>
          <ac:spMkLst>
            <pc:docMk/>
            <pc:sldMk cId="3479751302" sldId="315"/>
            <ac:spMk id="9" creationId="{C58FD3F4-7FAC-C7BF-9264-71CFB87104A3}"/>
          </ac:spMkLst>
        </pc:spChg>
        <pc:spChg chg="del">
          <ac:chgData name="민서 나" userId="949686be3665d61f" providerId="LiveId" clId="{634FD42F-95DE-4187-B3C7-BBBCEDFDEA23}" dt="2023-10-10T06:40:11.265" v="108" actId="478"/>
          <ac:spMkLst>
            <pc:docMk/>
            <pc:sldMk cId="3479751302" sldId="315"/>
            <ac:spMk id="14" creationId="{00000000-0000-0000-0000-000000000000}"/>
          </ac:spMkLst>
        </pc:spChg>
        <pc:spChg chg="del">
          <ac:chgData name="민서 나" userId="949686be3665d61f" providerId="LiveId" clId="{634FD42F-95DE-4187-B3C7-BBBCEDFDEA23}" dt="2023-10-10T06:40:11.265" v="108" actId="478"/>
          <ac:spMkLst>
            <pc:docMk/>
            <pc:sldMk cId="3479751302" sldId="315"/>
            <ac:spMk id="15" creationId="{00000000-0000-0000-0000-000000000000}"/>
          </ac:spMkLst>
        </pc:spChg>
        <pc:spChg chg="del">
          <ac:chgData name="민서 나" userId="949686be3665d61f" providerId="LiveId" clId="{634FD42F-95DE-4187-B3C7-BBBCEDFDEA23}" dt="2023-10-10T06:40:06.838" v="103" actId="478"/>
          <ac:spMkLst>
            <pc:docMk/>
            <pc:sldMk cId="3479751302" sldId="315"/>
            <ac:spMk id="17" creationId="{00000000-0000-0000-0000-000000000000}"/>
          </ac:spMkLst>
        </pc:spChg>
        <pc:spChg chg="del">
          <ac:chgData name="민서 나" userId="949686be3665d61f" providerId="LiveId" clId="{634FD42F-95DE-4187-B3C7-BBBCEDFDEA23}" dt="2023-10-10T06:40:11.265" v="108" actId="478"/>
          <ac:spMkLst>
            <pc:docMk/>
            <pc:sldMk cId="3479751302" sldId="315"/>
            <ac:spMk id="19" creationId="{00000000-0000-0000-0000-000000000000}"/>
          </ac:spMkLst>
        </pc:spChg>
        <pc:spChg chg="del">
          <ac:chgData name="민서 나" userId="949686be3665d61f" providerId="LiveId" clId="{634FD42F-95DE-4187-B3C7-BBBCEDFDEA23}" dt="2023-10-10T06:40:11.265" v="108" actId="478"/>
          <ac:spMkLst>
            <pc:docMk/>
            <pc:sldMk cId="3479751302" sldId="315"/>
            <ac:spMk id="22" creationId="{00000000-0000-0000-0000-000000000000}"/>
          </ac:spMkLst>
        </pc:spChg>
        <pc:spChg chg="del">
          <ac:chgData name="민서 나" userId="949686be3665d61f" providerId="LiveId" clId="{634FD42F-95DE-4187-B3C7-BBBCEDFDEA23}" dt="2023-10-10T06:40:12.729" v="109" actId="478"/>
          <ac:spMkLst>
            <pc:docMk/>
            <pc:sldMk cId="3479751302" sldId="315"/>
            <ac:spMk id="23" creationId="{00000000-0000-0000-0000-000000000000}"/>
          </ac:spMkLst>
        </pc:spChg>
        <pc:spChg chg="mod">
          <ac:chgData name="민서 나" userId="949686be3665d61f" providerId="LiveId" clId="{634FD42F-95DE-4187-B3C7-BBBCEDFDEA23}" dt="2023-10-10T06:40:41.654" v="164" actId="20577"/>
          <ac:spMkLst>
            <pc:docMk/>
            <pc:sldMk cId="3479751302" sldId="315"/>
            <ac:spMk id="38" creationId="{E463F401-8213-44C8-B2EB-A549C7E38BEB}"/>
          </ac:spMkLst>
        </pc:spChg>
        <pc:picChg chg="add mod">
          <ac:chgData name="민서 나" userId="949686be3665d61f" providerId="LiveId" clId="{634FD42F-95DE-4187-B3C7-BBBCEDFDEA23}" dt="2023-10-10T06:45:01.116" v="173" actId="1076"/>
          <ac:picMkLst>
            <pc:docMk/>
            <pc:sldMk cId="3479751302" sldId="315"/>
            <ac:picMk id="6" creationId="{9F2C232C-08E8-F6BA-3843-938F9394B0A0}"/>
          </ac:picMkLst>
        </pc:picChg>
        <pc:picChg chg="del">
          <ac:chgData name="민서 나" userId="949686be3665d61f" providerId="LiveId" clId="{634FD42F-95DE-4187-B3C7-BBBCEDFDEA23}" dt="2023-10-10T06:40:07.725" v="104" actId="478"/>
          <ac:picMkLst>
            <pc:docMk/>
            <pc:sldMk cId="3479751302" sldId="315"/>
            <ac:picMk id="16" creationId="{00000000-0000-0000-0000-000000000000}"/>
          </ac:picMkLst>
        </pc:picChg>
        <pc:picChg chg="del">
          <ac:chgData name="민서 나" userId="949686be3665d61f" providerId="LiveId" clId="{634FD42F-95DE-4187-B3C7-BBBCEDFDEA23}" dt="2023-10-10T06:40:08.195" v="105" actId="478"/>
          <ac:picMkLst>
            <pc:docMk/>
            <pc:sldMk cId="3479751302" sldId="315"/>
            <ac:picMk id="21" creationId="{00000000-0000-0000-0000-000000000000}"/>
          </ac:picMkLst>
        </pc:picChg>
        <pc:picChg chg="del">
          <ac:chgData name="민서 나" userId="949686be3665d61f" providerId="LiveId" clId="{634FD42F-95DE-4187-B3C7-BBBCEDFDEA23}" dt="2023-10-10T06:40:13.479" v="110" actId="478"/>
          <ac:picMkLst>
            <pc:docMk/>
            <pc:sldMk cId="3479751302" sldId="315"/>
            <ac:picMk id="24" creationId="{00000000-0000-0000-0000-000000000000}"/>
          </ac:picMkLst>
        </pc:picChg>
        <pc:picChg chg="del">
          <ac:chgData name="민서 나" userId="949686be3665d61f" providerId="LiveId" clId="{634FD42F-95DE-4187-B3C7-BBBCEDFDEA23}" dt="2023-10-10T06:40:08.791" v="106" actId="478"/>
          <ac:picMkLst>
            <pc:docMk/>
            <pc:sldMk cId="3479751302" sldId="315"/>
            <ac:picMk id="10242" creationId="{00000000-0000-0000-0000-000000000000}"/>
          </ac:picMkLst>
        </pc:picChg>
        <pc:picChg chg="del">
          <ac:chgData name="민서 나" userId="949686be3665d61f" providerId="LiveId" clId="{634FD42F-95DE-4187-B3C7-BBBCEDFDEA23}" dt="2023-10-10T06:40:09.317" v="107" actId="478"/>
          <ac:picMkLst>
            <pc:docMk/>
            <pc:sldMk cId="3479751302" sldId="315"/>
            <ac:picMk id="10243" creationId="{00000000-0000-0000-0000-000000000000}"/>
          </ac:picMkLst>
        </pc:picChg>
      </pc:sldChg>
      <pc:sldChg chg="modSp add del mod">
        <pc:chgData name="민서 나" userId="949686be3665d61f" providerId="LiveId" clId="{634FD42F-95DE-4187-B3C7-BBBCEDFDEA23}" dt="2023-10-10T06:51:09.360" v="799" actId="47"/>
        <pc:sldMkLst>
          <pc:docMk/>
          <pc:sldMk cId="879794789" sldId="316"/>
        </pc:sldMkLst>
        <pc:spChg chg="mod">
          <ac:chgData name="민서 나" userId="949686be3665d61f" providerId="LiveId" clId="{634FD42F-95DE-4187-B3C7-BBBCEDFDEA23}" dt="2023-10-10T06:49:42.793" v="703" actId="20577"/>
          <ac:spMkLst>
            <pc:docMk/>
            <pc:sldMk cId="879794789" sldId="316"/>
            <ac:spMk id="3" creationId="{8951765C-E4E1-440B-B3F6-AD127EB533CF}"/>
          </ac:spMkLst>
        </pc:spChg>
      </pc:sldChg>
      <pc:sldChg chg="addSp delSp modSp add mod">
        <pc:chgData name="민서 나" userId="949686be3665d61f" providerId="LiveId" clId="{634FD42F-95DE-4187-B3C7-BBBCEDFDEA23}" dt="2023-10-10T07:56:35.261" v="5649" actId="20577"/>
        <pc:sldMkLst>
          <pc:docMk/>
          <pc:sldMk cId="1262521650" sldId="316"/>
        </pc:sldMkLst>
        <pc:spChg chg="del mod">
          <ac:chgData name="민서 나" userId="949686be3665d61f" providerId="LiveId" clId="{634FD42F-95DE-4187-B3C7-BBBCEDFDEA23}" dt="2023-10-10T06:56:10.207" v="1413"/>
          <ac:spMkLst>
            <pc:docMk/>
            <pc:sldMk cId="1262521650" sldId="316"/>
            <ac:spMk id="7" creationId="{4AD4B0C0-750B-C819-DBDD-6200F6939B47}"/>
          </ac:spMkLst>
        </pc:spChg>
        <pc:spChg chg="del">
          <ac:chgData name="민서 나" userId="949686be3665d61f" providerId="LiveId" clId="{634FD42F-95DE-4187-B3C7-BBBCEDFDEA23}" dt="2023-10-10T06:51:39.268" v="821" actId="478"/>
          <ac:spMkLst>
            <pc:docMk/>
            <pc:sldMk cId="1262521650" sldId="316"/>
            <ac:spMk id="8" creationId="{65E6232B-4993-A18A-6233-9BAEDEE62BFA}"/>
          </ac:spMkLst>
        </pc:spChg>
        <pc:spChg chg="del">
          <ac:chgData name="민서 나" userId="949686be3665d61f" providerId="LiveId" clId="{634FD42F-95DE-4187-B3C7-BBBCEDFDEA23}" dt="2023-10-10T06:51:37.742" v="820" actId="478"/>
          <ac:spMkLst>
            <pc:docMk/>
            <pc:sldMk cId="1262521650" sldId="316"/>
            <ac:spMk id="9" creationId="{C58FD3F4-7FAC-C7BF-9264-71CFB87104A3}"/>
          </ac:spMkLst>
        </pc:spChg>
        <pc:spChg chg="add mod">
          <ac:chgData name="민서 나" userId="949686be3665d61f" providerId="LiveId" clId="{634FD42F-95DE-4187-B3C7-BBBCEDFDEA23}" dt="2023-10-10T07:56:35.261" v="5649" actId="20577"/>
          <ac:spMkLst>
            <pc:docMk/>
            <pc:sldMk cId="1262521650" sldId="316"/>
            <ac:spMk id="13" creationId="{361A630A-9C17-38B9-70BE-2D532B1FEA20}"/>
          </ac:spMkLst>
        </pc:spChg>
        <pc:spChg chg="add mod">
          <ac:chgData name="민서 나" userId="949686be3665d61f" providerId="LiveId" clId="{634FD42F-95DE-4187-B3C7-BBBCEDFDEA23}" dt="2023-10-10T07:52:19.565" v="5025" actId="20577"/>
          <ac:spMkLst>
            <pc:docMk/>
            <pc:sldMk cId="1262521650" sldId="316"/>
            <ac:spMk id="14" creationId="{E83D9C97-070F-55C4-99D3-B55421E52B82}"/>
          </ac:spMkLst>
        </pc:spChg>
        <pc:spChg chg="add del">
          <ac:chgData name="민서 나" userId="949686be3665d61f" providerId="LiveId" clId="{634FD42F-95DE-4187-B3C7-BBBCEDFDEA23}" dt="2023-10-10T07:21:46.865" v="2343" actId="478"/>
          <ac:spMkLst>
            <pc:docMk/>
            <pc:sldMk cId="1262521650" sldId="316"/>
            <ac:spMk id="30" creationId="{66938BEC-DE0E-F2AE-2C08-E2C1A5F2381B}"/>
          </ac:spMkLst>
        </pc:spChg>
        <pc:picChg chg="del">
          <ac:chgData name="민서 나" userId="949686be3665d61f" providerId="LiveId" clId="{634FD42F-95DE-4187-B3C7-BBBCEDFDEA23}" dt="2023-10-10T06:51:35.092" v="819" actId="478"/>
          <ac:picMkLst>
            <pc:docMk/>
            <pc:sldMk cId="1262521650" sldId="316"/>
            <ac:picMk id="6" creationId="{9F2C232C-08E8-F6BA-3843-938F9394B0A0}"/>
          </ac:picMkLst>
        </pc:picChg>
        <pc:picChg chg="add del mod">
          <ac:chgData name="민서 나" userId="949686be3665d61f" providerId="LiveId" clId="{634FD42F-95DE-4187-B3C7-BBBCEDFDEA23}" dt="2023-10-10T07:54:39.192" v="5236" actId="478"/>
          <ac:picMkLst>
            <pc:docMk/>
            <pc:sldMk cId="1262521650" sldId="316"/>
            <ac:picMk id="10" creationId="{6187FAF1-DE63-9F8C-B4C7-3EB985F3FDA3}"/>
          </ac:picMkLst>
        </pc:picChg>
        <pc:picChg chg="add del mod">
          <ac:chgData name="민서 나" userId="949686be3665d61f" providerId="LiveId" clId="{634FD42F-95DE-4187-B3C7-BBBCEDFDEA23}" dt="2023-10-10T07:51:16.823" v="4826" actId="478"/>
          <ac:picMkLst>
            <pc:docMk/>
            <pc:sldMk cId="1262521650" sldId="316"/>
            <ac:picMk id="12" creationId="{0D06AAD6-3E60-1F49-4196-A8A35800DC21}"/>
          </ac:picMkLst>
        </pc:picChg>
        <pc:picChg chg="add mod">
          <ac:chgData name="민서 나" userId="949686be3665d61f" providerId="LiveId" clId="{634FD42F-95DE-4187-B3C7-BBBCEDFDEA23}" dt="2023-10-10T07:51:25.531" v="4832" actId="14100"/>
          <ac:picMkLst>
            <pc:docMk/>
            <pc:sldMk cId="1262521650" sldId="316"/>
            <ac:picMk id="53" creationId="{A9F4025C-ABD0-F454-3EC3-E2738BB118A2}"/>
          </ac:picMkLst>
        </pc:picChg>
        <pc:picChg chg="add mod">
          <ac:chgData name="민서 나" userId="949686be3665d61f" providerId="LiveId" clId="{634FD42F-95DE-4187-B3C7-BBBCEDFDEA23}" dt="2023-10-10T07:56:17.933" v="5593" actId="1076"/>
          <ac:picMkLst>
            <pc:docMk/>
            <pc:sldMk cId="1262521650" sldId="316"/>
            <ac:picMk id="58" creationId="{5E07CD2D-F01B-801A-D3C7-F91E0B35AC86}"/>
          </ac:picMkLst>
        </pc:picChg>
        <pc:cxnChg chg="add del mod">
          <ac:chgData name="민서 나" userId="949686be3665d61f" providerId="LiveId" clId="{634FD42F-95DE-4187-B3C7-BBBCEDFDEA23}" dt="2023-10-10T07:20:43.838" v="2334" actId="478"/>
          <ac:cxnSpMkLst>
            <pc:docMk/>
            <pc:sldMk cId="1262521650" sldId="316"/>
            <ac:cxnSpMk id="16" creationId="{3EE7936B-1252-CCB2-C958-FCDF58A8298A}"/>
          </ac:cxnSpMkLst>
        </pc:cxnChg>
        <pc:cxnChg chg="add del mod">
          <ac:chgData name="민서 나" userId="949686be3665d61f" providerId="LiveId" clId="{634FD42F-95DE-4187-B3C7-BBBCEDFDEA23}" dt="2023-10-10T07:21:29.615" v="2341" actId="478"/>
          <ac:cxnSpMkLst>
            <pc:docMk/>
            <pc:sldMk cId="1262521650" sldId="316"/>
            <ac:cxnSpMk id="25" creationId="{48DE99BB-E122-5FA2-194B-02CD292500C2}"/>
          </ac:cxnSpMkLst>
        </pc:cxnChg>
        <pc:cxnChg chg="add del mod">
          <ac:chgData name="민서 나" userId="949686be3665d61f" providerId="LiveId" clId="{634FD42F-95DE-4187-B3C7-BBBCEDFDEA23}" dt="2023-10-10T07:27:13.141" v="2833" actId="478"/>
          <ac:cxnSpMkLst>
            <pc:docMk/>
            <pc:sldMk cId="1262521650" sldId="316"/>
            <ac:cxnSpMk id="32" creationId="{7A901014-9F3A-A916-6185-71B3BF26C5AF}"/>
          </ac:cxnSpMkLst>
        </pc:cxnChg>
        <pc:cxnChg chg="add del">
          <ac:chgData name="민서 나" userId="949686be3665d61f" providerId="LiveId" clId="{634FD42F-95DE-4187-B3C7-BBBCEDFDEA23}" dt="2023-10-10T07:27:20.155" v="2835" actId="11529"/>
          <ac:cxnSpMkLst>
            <pc:docMk/>
            <pc:sldMk cId="1262521650" sldId="316"/>
            <ac:cxnSpMk id="43" creationId="{7D4813B3-CE1D-D5EE-AFD6-3A5E975B6D99}"/>
          </ac:cxnSpMkLst>
        </pc:cxnChg>
        <pc:cxnChg chg="add mod">
          <ac:chgData name="민서 나" userId="949686be3665d61f" providerId="LiveId" clId="{634FD42F-95DE-4187-B3C7-BBBCEDFDEA23}" dt="2023-10-10T07:56:07.497" v="5589" actId="1076"/>
          <ac:cxnSpMkLst>
            <pc:docMk/>
            <pc:sldMk cId="1262521650" sldId="316"/>
            <ac:cxnSpMk id="45" creationId="{AEAA48FA-8D30-41CA-B968-28C137AE2F8E}"/>
          </ac:cxnSpMkLst>
        </pc:cxnChg>
      </pc:sldChg>
      <pc:sldChg chg="add del">
        <pc:chgData name="민서 나" userId="949686be3665d61f" providerId="LiveId" clId="{634FD42F-95DE-4187-B3C7-BBBCEDFDEA23}" dt="2023-10-10T06:39:28.089" v="54"/>
        <pc:sldMkLst>
          <pc:docMk/>
          <pc:sldMk cId="2513979110" sldId="316"/>
        </pc:sldMkLst>
      </pc:sldChg>
      <pc:sldChg chg="new del">
        <pc:chgData name="민서 나" userId="949686be3665d61f" providerId="LiveId" clId="{634FD42F-95DE-4187-B3C7-BBBCEDFDEA23}" dt="2023-10-10T06:48:52.175" v="639" actId="47"/>
        <pc:sldMkLst>
          <pc:docMk/>
          <pc:sldMk cId="3441425042" sldId="316"/>
        </pc:sldMkLst>
      </pc:sldChg>
      <pc:sldChg chg="addSp delSp modSp add mod">
        <pc:chgData name="민서 나" userId="949686be3665d61f" providerId="LiveId" clId="{634FD42F-95DE-4187-B3C7-BBBCEDFDEA23}" dt="2023-10-10T07:49:11.218" v="4802" actId="20577"/>
        <pc:sldMkLst>
          <pc:docMk/>
          <pc:sldMk cId="2074382056" sldId="317"/>
        </pc:sldMkLst>
        <pc:spChg chg="mod">
          <ac:chgData name="민서 나" userId="949686be3665d61f" providerId="LiveId" clId="{634FD42F-95DE-4187-B3C7-BBBCEDFDEA23}" dt="2023-10-10T07:40:34.621" v="4767" actId="255"/>
          <ac:spMkLst>
            <pc:docMk/>
            <pc:sldMk cId="2074382056" sldId="317"/>
            <ac:spMk id="7" creationId="{4AD4B0C0-750B-C819-DBDD-6200F6939B47}"/>
          </ac:spMkLst>
        </pc:spChg>
        <pc:spChg chg="del">
          <ac:chgData name="민서 나" userId="949686be3665d61f" providerId="LiveId" clId="{634FD42F-95DE-4187-B3C7-BBBCEDFDEA23}" dt="2023-10-10T06:56:49.767" v="1453" actId="478"/>
          <ac:spMkLst>
            <pc:docMk/>
            <pc:sldMk cId="2074382056" sldId="317"/>
            <ac:spMk id="8" creationId="{65E6232B-4993-A18A-6233-9BAEDEE62BFA}"/>
          </ac:spMkLst>
        </pc:spChg>
        <pc:spChg chg="del">
          <ac:chgData name="민서 나" userId="949686be3665d61f" providerId="LiveId" clId="{634FD42F-95DE-4187-B3C7-BBBCEDFDEA23}" dt="2023-10-10T06:56:48.727" v="1452" actId="478"/>
          <ac:spMkLst>
            <pc:docMk/>
            <pc:sldMk cId="2074382056" sldId="317"/>
            <ac:spMk id="9" creationId="{C58FD3F4-7FAC-C7BF-9264-71CFB87104A3}"/>
          </ac:spMkLst>
        </pc:spChg>
        <pc:spChg chg="add mod">
          <ac:chgData name="민서 나" userId="949686be3665d61f" providerId="LiveId" clId="{634FD42F-95DE-4187-B3C7-BBBCEDFDEA23}" dt="2023-10-10T07:49:11.218" v="4802" actId="20577"/>
          <ac:spMkLst>
            <pc:docMk/>
            <pc:sldMk cId="2074382056" sldId="317"/>
            <ac:spMk id="15" creationId="{E0F8239B-6FFF-27D7-F0AE-79887F575AFF}"/>
          </ac:spMkLst>
        </pc:spChg>
        <pc:picChg chg="del">
          <ac:chgData name="민서 나" userId="949686be3665d61f" providerId="LiveId" clId="{634FD42F-95DE-4187-B3C7-BBBCEDFDEA23}" dt="2023-10-10T06:56:46.982" v="1451" actId="478"/>
          <ac:picMkLst>
            <pc:docMk/>
            <pc:sldMk cId="2074382056" sldId="317"/>
            <ac:picMk id="6" creationId="{9F2C232C-08E8-F6BA-3843-938F9394B0A0}"/>
          </ac:picMkLst>
        </pc:picChg>
        <pc:picChg chg="add del mod">
          <ac:chgData name="민서 나" userId="949686be3665d61f" providerId="LiveId" clId="{634FD42F-95DE-4187-B3C7-BBBCEDFDEA23}" dt="2023-10-10T07:23:49.891" v="2367" actId="478"/>
          <ac:picMkLst>
            <pc:docMk/>
            <pc:sldMk cId="2074382056" sldId="317"/>
            <ac:picMk id="10" creationId="{CBE19496-17DA-26AE-5361-0A0114CD4ACA}"/>
          </ac:picMkLst>
        </pc:picChg>
        <pc:picChg chg="add mod">
          <ac:chgData name="민서 나" userId="949686be3665d61f" providerId="LiveId" clId="{634FD42F-95DE-4187-B3C7-BBBCEDFDEA23}" dt="2023-10-10T07:00:27.624" v="1663" actId="1076"/>
          <ac:picMkLst>
            <pc:docMk/>
            <pc:sldMk cId="2074382056" sldId="317"/>
            <ac:picMk id="12" creationId="{08064349-E0F4-3E98-B39C-E20296D3CECB}"/>
          </ac:picMkLst>
        </pc:picChg>
        <pc:picChg chg="add mod">
          <ac:chgData name="민서 나" userId="949686be3665d61f" providerId="LiveId" clId="{634FD42F-95DE-4187-B3C7-BBBCEDFDEA23}" dt="2023-10-10T07:24:18.667" v="2371" actId="14100"/>
          <ac:picMkLst>
            <pc:docMk/>
            <pc:sldMk cId="2074382056" sldId="317"/>
            <ac:picMk id="14" creationId="{8C8394B5-D781-FBC0-8433-3513818E3EE8}"/>
          </ac:picMkLst>
        </pc:picChg>
        <pc:cxnChg chg="add mod">
          <ac:chgData name="민서 나" userId="949686be3665d61f" providerId="LiveId" clId="{634FD42F-95DE-4187-B3C7-BBBCEDFDEA23}" dt="2023-10-10T07:27:04.938" v="2832" actId="13822"/>
          <ac:cxnSpMkLst>
            <pc:docMk/>
            <pc:sldMk cId="2074382056" sldId="317"/>
            <ac:cxnSpMk id="17" creationId="{6CCE4F59-CCBB-347B-1B56-641D561B2FB9}"/>
          </ac:cxnSpMkLst>
        </pc:cxnChg>
      </pc:sldChg>
      <pc:sldChg chg="add del">
        <pc:chgData name="민서 나" userId="949686be3665d61f" providerId="LiveId" clId="{634FD42F-95DE-4187-B3C7-BBBCEDFDEA23}" dt="2023-10-10T06:51:10.397" v="800" actId="47"/>
        <pc:sldMkLst>
          <pc:docMk/>
          <pc:sldMk cId="3015968374" sldId="317"/>
        </pc:sldMkLst>
      </pc:sldChg>
      <pc:sldChg chg="add del">
        <pc:chgData name="민서 나" userId="949686be3665d61f" providerId="LiveId" clId="{634FD42F-95DE-4187-B3C7-BBBCEDFDEA23}" dt="2023-10-10T06:51:25.876" v="818"/>
        <pc:sldMkLst>
          <pc:docMk/>
          <pc:sldMk cId="3470346511" sldId="317"/>
        </pc:sldMkLst>
      </pc:sldChg>
      <pc:sldChg chg="add del">
        <pc:chgData name="민서 나" userId="949686be3665d61f" providerId="LiveId" clId="{634FD42F-95DE-4187-B3C7-BBBCEDFDEA23}" dt="2023-10-10T06:51:10.763" v="801" actId="47"/>
        <pc:sldMkLst>
          <pc:docMk/>
          <pc:sldMk cId="31321353" sldId="318"/>
        </pc:sldMkLst>
      </pc:sldChg>
      <pc:sldChg chg="add del">
        <pc:chgData name="민서 나" userId="949686be3665d61f" providerId="LiveId" clId="{634FD42F-95DE-4187-B3C7-BBBCEDFDEA23}" dt="2023-10-10T06:51:25.619" v="817"/>
        <pc:sldMkLst>
          <pc:docMk/>
          <pc:sldMk cId="486388306" sldId="318"/>
        </pc:sldMkLst>
      </pc:sldChg>
      <pc:sldChg chg="delSp add del mod">
        <pc:chgData name="민서 나" userId="949686be3665d61f" providerId="LiveId" clId="{634FD42F-95DE-4187-B3C7-BBBCEDFDEA23}" dt="2023-10-10T07:30:25.881" v="2859" actId="47"/>
        <pc:sldMkLst>
          <pc:docMk/>
          <pc:sldMk cId="694270555" sldId="318"/>
        </pc:sldMkLst>
        <pc:picChg chg="del">
          <ac:chgData name="민서 나" userId="949686be3665d61f" providerId="LiveId" clId="{634FD42F-95DE-4187-B3C7-BBBCEDFDEA23}" dt="2023-10-10T07:28:48.725" v="2845" actId="478"/>
          <ac:picMkLst>
            <pc:docMk/>
            <pc:sldMk cId="694270555" sldId="318"/>
            <ac:picMk id="12" creationId="{08064349-E0F4-3E98-B39C-E20296D3CECB}"/>
          </ac:picMkLst>
        </pc:picChg>
        <pc:picChg chg="del">
          <ac:chgData name="민서 나" userId="949686be3665d61f" providerId="LiveId" clId="{634FD42F-95DE-4187-B3C7-BBBCEDFDEA23}" dt="2023-10-10T07:28:48.273" v="2844" actId="478"/>
          <ac:picMkLst>
            <pc:docMk/>
            <pc:sldMk cId="694270555" sldId="318"/>
            <ac:picMk id="14" creationId="{8C8394B5-D781-FBC0-8433-3513818E3EE8}"/>
          </ac:picMkLst>
        </pc:picChg>
      </pc:sldChg>
      <pc:sldChg chg="add del">
        <pc:chgData name="민서 나" userId="949686be3665d61f" providerId="LiveId" clId="{634FD42F-95DE-4187-B3C7-BBBCEDFDEA23}" dt="2023-10-10T06:51:11.101" v="802" actId="47"/>
        <pc:sldMkLst>
          <pc:docMk/>
          <pc:sldMk cId="1730106503" sldId="319"/>
        </pc:sldMkLst>
      </pc:sldChg>
      <pc:sldChg chg="add del">
        <pc:chgData name="민서 나" userId="949686be3665d61f" providerId="LiveId" clId="{634FD42F-95DE-4187-B3C7-BBBCEDFDEA23}" dt="2023-10-10T06:51:25.372" v="816"/>
        <pc:sldMkLst>
          <pc:docMk/>
          <pc:sldMk cId="3708655053" sldId="319"/>
        </pc:sldMkLst>
      </pc:sldChg>
      <pc:sldChg chg="addSp delSp modSp add mod">
        <pc:chgData name="민서 나" userId="949686be3665d61f" providerId="LiveId" clId="{634FD42F-95DE-4187-B3C7-BBBCEDFDEA23}" dt="2023-10-10T07:40:29.275" v="4765" actId="255"/>
        <pc:sldMkLst>
          <pc:docMk/>
          <pc:sldMk cId="4053752872" sldId="319"/>
        </pc:sldMkLst>
        <pc:spChg chg="del mod">
          <ac:chgData name="민서 나" userId="949686be3665d61f" providerId="LiveId" clId="{634FD42F-95DE-4187-B3C7-BBBCEDFDEA23}" dt="2023-10-10T07:30:30.962" v="2860" actId="478"/>
          <ac:spMkLst>
            <pc:docMk/>
            <pc:sldMk cId="4053752872" sldId="319"/>
            <ac:spMk id="13" creationId="{361A630A-9C17-38B9-70BE-2D532B1FEA20}"/>
          </ac:spMkLst>
        </pc:spChg>
        <pc:spChg chg="mod">
          <ac:chgData name="민서 나" userId="949686be3665d61f" providerId="LiveId" clId="{634FD42F-95DE-4187-B3C7-BBBCEDFDEA23}" dt="2023-10-10T07:40:29.275" v="4765" actId="255"/>
          <ac:spMkLst>
            <pc:docMk/>
            <pc:sldMk cId="4053752872" sldId="319"/>
            <ac:spMk id="14" creationId="{E83D9C97-070F-55C4-99D3-B55421E52B82}"/>
          </ac:spMkLst>
        </pc:spChg>
        <pc:picChg chg="add mod">
          <ac:chgData name="민서 나" userId="949686be3665d61f" providerId="LiveId" clId="{634FD42F-95DE-4187-B3C7-BBBCEDFDEA23}" dt="2023-10-10T07:30:44.778" v="2867" actId="1076"/>
          <ac:picMkLst>
            <pc:docMk/>
            <pc:sldMk cId="4053752872" sldId="319"/>
            <ac:picMk id="6" creationId="{EAF68614-C219-4DC3-14ED-40E5905435AE}"/>
          </ac:picMkLst>
        </pc:picChg>
        <pc:picChg chg="del">
          <ac:chgData name="민서 나" userId="949686be3665d61f" providerId="LiveId" clId="{634FD42F-95DE-4187-B3C7-BBBCEDFDEA23}" dt="2023-10-10T07:28:56.715" v="2847" actId="478"/>
          <ac:picMkLst>
            <pc:docMk/>
            <pc:sldMk cId="4053752872" sldId="319"/>
            <ac:picMk id="10" creationId="{6187FAF1-DE63-9F8C-B4C7-3EB985F3FDA3}"/>
          </ac:picMkLst>
        </pc:picChg>
        <pc:picChg chg="del">
          <ac:chgData name="민서 나" userId="949686be3665d61f" providerId="LiveId" clId="{634FD42F-95DE-4187-B3C7-BBBCEDFDEA23}" dt="2023-10-10T07:28:57.202" v="2848" actId="478"/>
          <ac:picMkLst>
            <pc:docMk/>
            <pc:sldMk cId="4053752872" sldId="319"/>
            <ac:picMk id="12" creationId="{0D06AAD6-3E60-1F49-4196-A8A35800DC21}"/>
          </ac:picMkLst>
        </pc:picChg>
        <pc:cxnChg chg="del mod">
          <ac:chgData name="민서 나" userId="949686be3665d61f" providerId="LiveId" clId="{634FD42F-95DE-4187-B3C7-BBBCEDFDEA23}" dt="2023-10-10T07:30:24.258" v="2858" actId="478"/>
          <ac:cxnSpMkLst>
            <pc:docMk/>
            <pc:sldMk cId="4053752872" sldId="319"/>
            <ac:cxnSpMk id="45" creationId="{AEAA48FA-8D30-41CA-B968-28C137AE2F8E}"/>
          </ac:cxnSpMkLst>
        </pc:cxnChg>
      </pc:sldChg>
      <pc:sldChg chg="addSp delSp modSp add mod">
        <pc:chgData name="민서 나" userId="949686be3665d61f" providerId="LiveId" clId="{634FD42F-95DE-4187-B3C7-BBBCEDFDEA23}" dt="2023-10-10T07:50:25.818" v="4816" actId="1076"/>
        <pc:sldMkLst>
          <pc:docMk/>
          <pc:sldMk cId="2030014812" sldId="320"/>
        </pc:sldMkLst>
        <pc:spChg chg="mod">
          <ac:chgData name="민서 나" userId="949686be3665d61f" providerId="LiveId" clId="{634FD42F-95DE-4187-B3C7-BBBCEDFDEA23}" dt="2023-10-10T07:49:32.590" v="4804" actId="1076"/>
          <ac:spMkLst>
            <pc:docMk/>
            <pc:sldMk cId="2030014812" sldId="320"/>
            <ac:spMk id="13" creationId="{361A630A-9C17-38B9-70BE-2D532B1FEA20}"/>
          </ac:spMkLst>
        </pc:spChg>
        <pc:spChg chg="mod">
          <ac:chgData name="민서 나" userId="949686be3665d61f" providerId="LiveId" clId="{634FD42F-95DE-4187-B3C7-BBBCEDFDEA23}" dt="2023-10-10T07:50:25.818" v="4816" actId="1076"/>
          <ac:spMkLst>
            <pc:docMk/>
            <pc:sldMk cId="2030014812" sldId="320"/>
            <ac:spMk id="14" creationId="{E83D9C97-070F-55C4-99D3-B55421E52B82}"/>
          </ac:spMkLst>
        </pc:spChg>
        <pc:picChg chg="add mod">
          <ac:chgData name="민서 나" userId="949686be3665d61f" providerId="LiveId" clId="{634FD42F-95DE-4187-B3C7-BBBCEDFDEA23}" dt="2023-10-10T07:36:21.372" v="3654" actId="1076"/>
          <ac:picMkLst>
            <pc:docMk/>
            <pc:sldMk cId="2030014812" sldId="320"/>
            <ac:picMk id="6" creationId="{3EEB2B6A-0E59-5608-F578-EEE635BFDC7D}"/>
          </ac:picMkLst>
        </pc:picChg>
        <pc:picChg chg="add mod">
          <ac:chgData name="민서 나" userId="949686be3665d61f" providerId="LiveId" clId="{634FD42F-95DE-4187-B3C7-BBBCEDFDEA23}" dt="2023-10-10T07:36:45.029" v="3660" actId="1076"/>
          <ac:picMkLst>
            <pc:docMk/>
            <pc:sldMk cId="2030014812" sldId="320"/>
            <ac:picMk id="8" creationId="{F7FF53CD-E957-4C8A-A85F-416BA01DDAC6}"/>
          </ac:picMkLst>
        </pc:picChg>
        <pc:picChg chg="del">
          <ac:chgData name="민서 나" userId="949686be3665d61f" providerId="LiveId" clId="{634FD42F-95DE-4187-B3C7-BBBCEDFDEA23}" dt="2023-10-10T07:35:57.700" v="3650" actId="478"/>
          <ac:picMkLst>
            <pc:docMk/>
            <pc:sldMk cId="2030014812" sldId="320"/>
            <ac:picMk id="10" creationId="{6187FAF1-DE63-9F8C-B4C7-3EB985F3FDA3}"/>
          </ac:picMkLst>
        </pc:picChg>
        <pc:picChg chg="del">
          <ac:chgData name="민서 나" userId="949686be3665d61f" providerId="LiveId" clId="{634FD42F-95DE-4187-B3C7-BBBCEDFDEA23}" dt="2023-10-10T07:35:58.096" v="3651" actId="478"/>
          <ac:picMkLst>
            <pc:docMk/>
            <pc:sldMk cId="2030014812" sldId="320"/>
            <ac:picMk id="12" creationId="{0D06AAD6-3E60-1F49-4196-A8A35800DC21}"/>
          </ac:picMkLst>
        </pc:picChg>
        <pc:cxnChg chg="mod">
          <ac:chgData name="민서 나" userId="949686be3665d61f" providerId="LiveId" clId="{634FD42F-95DE-4187-B3C7-BBBCEDFDEA23}" dt="2023-10-10T07:50:25.818" v="4816" actId="1076"/>
          <ac:cxnSpMkLst>
            <pc:docMk/>
            <pc:sldMk cId="2030014812" sldId="320"/>
            <ac:cxnSpMk id="45" creationId="{AEAA48FA-8D30-41CA-B968-28C137AE2F8E}"/>
          </ac:cxnSpMkLst>
        </pc:cxnChg>
      </pc:sldChg>
      <pc:sldChg chg="add del">
        <pc:chgData name="민서 나" userId="949686be3665d61f" providerId="LiveId" clId="{634FD42F-95DE-4187-B3C7-BBBCEDFDEA23}" dt="2023-10-10T06:51:11.385" v="803" actId="47"/>
        <pc:sldMkLst>
          <pc:docMk/>
          <pc:sldMk cId="2418921134" sldId="320"/>
        </pc:sldMkLst>
      </pc:sldChg>
      <pc:sldChg chg="add del">
        <pc:chgData name="민서 나" userId="949686be3665d61f" providerId="LiveId" clId="{634FD42F-95DE-4187-B3C7-BBBCEDFDEA23}" dt="2023-10-10T06:51:25.114" v="815"/>
        <pc:sldMkLst>
          <pc:docMk/>
          <pc:sldMk cId="3650304421" sldId="320"/>
        </pc:sldMkLst>
      </pc:sldChg>
      <pc:sldChg chg="delSp modSp add del mod">
        <pc:chgData name="민서 나" userId="949686be3665d61f" providerId="LiveId" clId="{634FD42F-95DE-4187-B3C7-BBBCEDFDEA23}" dt="2023-10-10T07:50:50.984" v="4825" actId="47"/>
        <pc:sldMkLst>
          <pc:docMk/>
          <pc:sldMk cId="1643266717" sldId="321"/>
        </pc:sldMkLst>
        <pc:spChg chg="mod">
          <ac:chgData name="민서 나" userId="949686be3665d61f" providerId="LiveId" clId="{634FD42F-95DE-4187-B3C7-BBBCEDFDEA23}" dt="2023-10-10T07:50:37.610" v="4824" actId="20577"/>
          <ac:spMkLst>
            <pc:docMk/>
            <pc:sldMk cId="1643266717" sldId="321"/>
            <ac:spMk id="14" creationId="{E83D9C97-070F-55C4-99D3-B55421E52B82}"/>
          </ac:spMkLst>
        </pc:spChg>
        <pc:picChg chg="del">
          <ac:chgData name="민서 나" userId="949686be3665d61f" providerId="LiveId" clId="{634FD42F-95DE-4187-B3C7-BBBCEDFDEA23}" dt="2023-10-10T07:50:35.066" v="4818" actId="478"/>
          <ac:picMkLst>
            <pc:docMk/>
            <pc:sldMk cId="1643266717" sldId="321"/>
            <ac:picMk id="6" creationId="{EAF68614-C219-4DC3-14ED-40E5905435AE}"/>
          </ac:picMkLst>
        </pc:picChg>
      </pc:sldChg>
      <pc:sldChg chg="add del">
        <pc:chgData name="민서 나" userId="949686be3665d61f" providerId="LiveId" clId="{634FD42F-95DE-4187-B3C7-BBBCEDFDEA23}" dt="2023-10-10T06:51:24.866" v="814"/>
        <pc:sldMkLst>
          <pc:docMk/>
          <pc:sldMk cId="2538741821" sldId="321"/>
        </pc:sldMkLst>
      </pc:sldChg>
      <pc:sldChg chg="add del">
        <pc:chgData name="민서 나" userId="949686be3665d61f" providerId="LiveId" clId="{634FD42F-95DE-4187-B3C7-BBBCEDFDEA23}" dt="2023-10-10T06:51:11.674" v="804" actId="47"/>
        <pc:sldMkLst>
          <pc:docMk/>
          <pc:sldMk cId="4120747526" sldId="321"/>
        </pc:sldMkLst>
      </pc:sldChg>
      <pc:sldChg chg="add del">
        <pc:chgData name="민서 나" userId="949686be3665d61f" providerId="LiveId" clId="{634FD42F-95DE-4187-B3C7-BBBCEDFDEA23}" dt="2023-10-10T06:51:12.367" v="805" actId="47"/>
        <pc:sldMkLst>
          <pc:docMk/>
          <pc:sldMk cId="234727693" sldId="322"/>
        </pc:sldMkLst>
      </pc:sldChg>
      <pc:sldChg chg="add del">
        <pc:chgData name="민서 나" userId="949686be3665d61f" providerId="LiveId" clId="{634FD42F-95DE-4187-B3C7-BBBCEDFDEA23}" dt="2023-10-10T06:51:24.626" v="813"/>
        <pc:sldMkLst>
          <pc:docMk/>
          <pc:sldMk cId="4243981198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538E-9A2E-4CBB-9485-27810261E13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E99D-0610-492E-95AB-9F8989F19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5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2B9D-0858-489A-8CF3-BC06EF06793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34B0-1983-4195-8853-7DCB135BA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4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910421" y="2676872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NEXTION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195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NEXTION EDITOR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09" y="1355424"/>
            <a:ext cx="8798010" cy="49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22036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0" y="1390824"/>
            <a:ext cx="3838832" cy="228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5686" y="2346405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위 </a:t>
            </a:r>
            <a:r>
              <a:rPr lang="en-US" altLang="ko-KR" dirty="0"/>
              <a:t>file</a:t>
            </a:r>
            <a:r>
              <a:rPr lang="ko-KR" altLang="en-US" dirty="0"/>
              <a:t>에서 </a:t>
            </a:r>
            <a:r>
              <a:rPr lang="en-US" altLang="ko-KR" dirty="0"/>
              <a:t>new </a:t>
            </a:r>
            <a:r>
              <a:rPr lang="ko-KR" altLang="en-US" dirty="0"/>
              <a:t>누르고 </a:t>
            </a:r>
            <a:r>
              <a:rPr lang="en-US" altLang="ko-KR" dirty="0" err="1"/>
              <a:t>lcd</a:t>
            </a:r>
            <a:r>
              <a:rPr lang="ko-KR" altLang="en-US" dirty="0"/>
              <a:t>기종에 맞는 박스 선택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4" y="4205399"/>
            <a:ext cx="3864338" cy="230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43943" y="517472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방향 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ok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6115528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6659" y="2420544"/>
            <a:ext cx="479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Tool</a:t>
            </a:r>
            <a:r>
              <a:rPr lang="ko-KR" altLang="en-US" dirty="0"/>
              <a:t>에서 폰트 생성을 누른 후 원하는 폰트를 생성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4916" y="4851554"/>
            <a:ext cx="69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en-US" altLang="ko-KR" dirty="0"/>
              <a:t>tool box</a:t>
            </a:r>
            <a:r>
              <a:rPr lang="ko-KR" altLang="en-US" dirty="0"/>
              <a:t>들이 있는데 </a:t>
            </a:r>
            <a:r>
              <a:rPr lang="en-US" altLang="ko-KR" dirty="0" err="1"/>
              <a:t>stm</a:t>
            </a:r>
            <a:r>
              <a:rPr lang="en-US" altLang="ko-KR" dirty="0"/>
              <a:t> </a:t>
            </a:r>
            <a:r>
              <a:rPr lang="ko-KR" altLang="en-US" dirty="0"/>
              <a:t>에서는 텍스트박스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사진을 사용함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필수 기능을 갖춘 뒤 차후 기능을 더 늘려나갈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4772" y="1604596"/>
            <a:ext cx="2260814" cy="200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4772" y="4047809"/>
            <a:ext cx="1190625" cy="225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645"/>
          <a:stretch/>
        </p:blipFill>
        <p:spPr bwMode="auto">
          <a:xfrm>
            <a:off x="2677888" y="4264438"/>
            <a:ext cx="1317366" cy="203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32116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1577" y="2964241"/>
            <a:ext cx="4923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 box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ko-KR" altLang="en-US" dirty="0"/>
              <a:t>에 구성한 뒤 오른쪽 </a:t>
            </a:r>
            <a:r>
              <a:rPr lang="en-US" altLang="ko-KR" dirty="0"/>
              <a:t>attribute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박스 안에 들어갈 문자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글자 색상</a:t>
            </a:r>
            <a:r>
              <a:rPr lang="en-US" altLang="ko-KR" dirty="0"/>
              <a:t>, </a:t>
            </a:r>
            <a:r>
              <a:rPr lang="ko-KR" altLang="en-US" dirty="0"/>
              <a:t>배경색상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글자 최대 길이</a:t>
            </a:r>
            <a:r>
              <a:rPr lang="en-US" altLang="ko-KR" dirty="0"/>
              <a:t>, </a:t>
            </a:r>
            <a:r>
              <a:rPr lang="ko-KR" altLang="en-US" dirty="0"/>
              <a:t>글자의 상하좌우 정렬</a:t>
            </a:r>
            <a:r>
              <a:rPr lang="en-US" altLang="ko-KR" dirty="0"/>
              <a:t>, </a:t>
            </a:r>
            <a:r>
              <a:rPr lang="ko-KR" altLang="en-US" dirty="0"/>
              <a:t>박스의 크기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위치 등을 설정 할 수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74" y="1436808"/>
            <a:ext cx="10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 box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67" y="2206707"/>
            <a:ext cx="4658268" cy="28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35" y="1292861"/>
            <a:ext cx="1486962" cy="470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12244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9966" y="2979336"/>
            <a:ext cx="60562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box</a:t>
            </a:r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ko-KR" altLang="en-US" dirty="0"/>
              <a:t>에 구성한 뒤 오른쪽 </a:t>
            </a:r>
            <a:r>
              <a:rPr lang="en-US" altLang="ko-KR" dirty="0"/>
              <a:t>attribute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박스 안에 들어갈 문자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글자 색상</a:t>
            </a:r>
            <a:r>
              <a:rPr lang="en-US" altLang="ko-KR" dirty="0"/>
              <a:t>, </a:t>
            </a:r>
            <a:r>
              <a:rPr lang="ko-KR" altLang="en-US" dirty="0"/>
              <a:t>배경색상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글자 최대 길이</a:t>
            </a:r>
            <a:r>
              <a:rPr lang="en-US" altLang="ko-KR" dirty="0"/>
              <a:t>, </a:t>
            </a:r>
            <a:r>
              <a:rPr lang="ko-KR" altLang="en-US" dirty="0"/>
              <a:t>글자의 상하좌우 정렬</a:t>
            </a:r>
            <a:r>
              <a:rPr lang="en-US" altLang="ko-KR" dirty="0"/>
              <a:t>, </a:t>
            </a:r>
            <a:r>
              <a:rPr lang="ko-KR" altLang="en-US" dirty="0"/>
              <a:t>박스의 크기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위치 등을 설정 할 수 있음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en-US" altLang="ko-KR" dirty="0"/>
              <a:t>tool</a:t>
            </a:r>
            <a:r>
              <a:rPr lang="ko-KR" altLang="en-US" dirty="0"/>
              <a:t>박스 들이 이와 비슷함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그리고 버튼에 보낼 신호도 설정 가능 이를 통해 </a:t>
            </a:r>
            <a:r>
              <a:rPr lang="en-US" altLang="ko-KR" dirty="0" err="1"/>
              <a:t>stm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보낼 신호를 직접 설정하여 편리하게 사용 할 수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74" y="1436808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box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04" y="1817370"/>
            <a:ext cx="1486962" cy="470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" y="2005130"/>
            <a:ext cx="4560924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58365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96507" y="2541201"/>
            <a:ext cx="4195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  <a:r>
              <a:rPr lang="ko-KR" altLang="en-US" dirty="0"/>
              <a:t>창에서 명령어를 사용해 박스 안에 글자나 페이지 이동 등을 사용가능 </a:t>
            </a:r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 err="1"/>
              <a:t>stm</a:t>
            </a:r>
            <a:r>
              <a:rPr lang="en-US" altLang="ko-KR" dirty="0"/>
              <a:t> </a:t>
            </a:r>
            <a:r>
              <a:rPr lang="ko-KR" altLang="en-US" dirty="0"/>
              <a:t>에서도 응용가능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종류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page (</a:t>
            </a:r>
            <a:r>
              <a:rPr lang="en-US" altLang="ko-KR" dirty="0" err="1"/>
              <a:t>num</a:t>
            </a:r>
            <a:r>
              <a:rPr lang="en-US" altLang="ko-KR" dirty="0"/>
              <a:t>),  t(</a:t>
            </a:r>
            <a:r>
              <a:rPr lang="en-US" altLang="ko-KR" dirty="0" err="1"/>
              <a:t>num</a:t>
            </a:r>
            <a:r>
              <a:rPr lang="en-US" altLang="ko-KR" dirty="0"/>
              <a:t>).txt=“(word)”, </a:t>
            </a:r>
          </a:p>
          <a:p>
            <a:r>
              <a:rPr lang="en-US" altLang="ko-KR" dirty="0"/>
              <a:t>Fill </a:t>
            </a:r>
            <a:r>
              <a:rPr lang="en-US" altLang="ko-KR" dirty="0" err="1"/>
              <a:t>x,y,w,h,color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74" y="143680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명령어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4" y="1806140"/>
            <a:ext cx="7479032" cy="447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271849" y="5000368"/>
            <a:ext cx="378940" cy="313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017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1574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STM32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7" y="2749301"/>
            <a:ext cx="44767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7" y="4255540"/>
            <a:ext cx="4476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25653" y="3126222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buf1</a:t>
            </a:r>
            <a:r>
              <a:rPr lang="ko-KR" altLang="en-US" dirty="0"/>
              <a:t>에 </a:t>
            </a:r>
            <a:r>
              <a:rPr lang="en-US" altLang="ko-KR" dirty="0" err="1"/>
              <a:t>sprintf</a:t>
            </a:r>
            <a:r>
              <a:rPr lang="ko-KR" altLang="en-US" dirty="0"/>
              <a:t>를 통해 페이지를 이동시키는 </a:t>
            </a:r>
            <a:endParaRPr lang="en-US" altLang="ko-KR" dirty="0"/>
          </a:p>
          <a:p>
            <a:r>
              <a:rPr lang="ko-KR" altLang="en-US" dirty="0"/>
              <a:t>명령어를 담아 </a:t>
            </a:r>
            <a:r>
              <a:rPr lang="en-US" altLang="ko-KR" dirty="0"/>
              <a:t>uart4</a:t>
            </a:r>
            <a:r>
              <a:rPr lang="ko-KR" altLang="en-US" dirty="0"/>
              <a:t>에 보냄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653" y="4732474"/>
            <a:ext cx="582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buf2</a:t>
            </a:r>
            <a:r>
              <a:rPr lang="ko-KR" altLang="en-US" dirty="0"/>
              <a:t>에 </a:t>
            </a:r>
            <a:r>
              <a:rPr lang="en-US" altLang="ko-KR" dirty="0" err="1"/>
              <a:t>sprintf</a:t>
            </a:r>
            <a:r>
              <a:rPr lang="ko-KR" altLang="en-US" dirty="0"/>
              <a:t>를 통해 텍스트박스에 텍스트를 넣는 </a:t>
            </a:r>
            <a:endParaRPr lang="en-US" altLang="ko-KR" dirty="0"/>
          </a:p>
          <a:p>
            <a:r>
              <a:rPr lang="ko-KR" altLang="en-US" dirty="0"/>
              <a:t>명령어를 담아 </a:t>
            </a:r>
            <a:r>
              <a:rPr lang="en-US" altLang="ko-KR" dirty="0"/>
              <a:t>uart4</a:t>
            </a:r>
            <a:r>
              <a:rPr lang="ko-KR" altLang="en-US" dirty="0"/>
              <a:t>에 보냄</a:t>
            </a:r>
            <a:r>
              <a:rPr lang="en-US" altLang="ko-KR" dirty="0"/>
              <a:t>(LCD</a:t>
            </a:r>
            <a:r>
              <a:rPr lang="ko-KR" altLang="en-US" dirty="0"/>
              <a:t>를 시리얼 모니터처럼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104" y="1730480"/>
            <a:ext cx="3438525" cy="25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662856" y="136114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UART</a:t>
            </a:r>
            <a:r>
              <a:rPr lang="ko-KR" altLang="en-US" dirty="0"/>
              <a:t>통신을 이용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653" y="1479195"/>
            <a:ext cx="485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전송을 끝낼 때 항상 </a:t>
            </a:r>
            <a:r>
              <a:rPr lang="en-US" altLang="ko-KR" dirty="0"/>
              <a:t>0xFF</a:t>
            </a:r>
            <a:r>
              <a:rPr lang="ko-KR" altLang="en-US" dirty="0"/>
              <a:t>를 세 번 보냄</a:t>
            </a:r>
            <a:endParaRPr lang="en-US" altLang="ko-KR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103" y="2145532"/>
            <a:ext cx="3438525" cy="44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725653" y="2046163"/>
            <a:ext cx="485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버튼에서 </a:t>
            </a:r>
            <a:r>
              <a:rPr lang="en-US" altLang="ko-KR" dirty="0"/>
              <a:t>1</a:t>
            </a:r>
            <a:r>
              <a:rPr lang="ko-KR" altLang="en-US" dirty="0"/>
              <a:t>바이트 짜리 문자열을 보내면 </a:t>
            </a:r>
            <a:r>
              <a:rPr lang="en-US" altLang="ko-KR" dirty="0" err="1"/>
              <a:t>uart</a:t>
            </a:r>
            <a:r>
              <a:rPr lang="en-US" altLang="ko-KR" dirty="0"/>
              <a:t> receive</a:t>
            </a:r>
            <a:r>
              <a:rPr lang="ko-KR" altLang="en-US" dirty="0"/>
              <a:t>로 받아서 </a:t>
            </a:r>
            <a:r>
              <a:rPr lang="en-US" altLang="ko-KR" dirty="0" err="1"/>
              <a:t>rx</a:t>
            </a:r>
            <a:r>
              <a:rPr lang="en-US" altLang="ko-KR" dirty="0"/>
              <a:t> data</a:t>
            </a:r>
            <a:r>
              <a:rPr lang="ko-KR" altLang="en-US" dirty="0"/>
              <a:t>에 저장함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5653" y="6070852"/>
            <a:ext cx="605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문을 통해 버튼을 눌러 보낸 값이 내가 지정한 값 일 때</a:t>
            </a:r>
            <a:endParaRPr lang="en-US" altLang="ko-KR" dirty="0"/>
          </a:p>
          <a:p>
            <a:r>
              <a:rPr lang="ko-KR" altLang="en-US" dirty="0"/>
              <a:t>페이지를 이동하거나</a:t>
            </a:r>
            <a:r>
              <a:rPr lang="en-US" altLang="ko-KR" dirty="0"/>
              <a:t>, </a:t>
            </a:r>
            <a:r>
              <a:rPr lang="ko-KR" altLang="en-US" dirty="0"/>
              <a:t>바퀴를 움직이거나 등등 상호작용가능 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44" y="5984443"/>
            <a:ext cx="16668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26484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11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bg1"/>
                </a:solidFill>
              </a:rPr>
              <a:t>EDITOR UI </a:t>
            </a:r>
            <a:r>
              <a:rPr lang="ko-KR" altLang="en-US" sz="2400" spc="-300" dirty="0">
                <a:solidFill>
                  <a:schemeClr val="bg1"/>
                </a:solidFill>
              </a:rPr>
              <a:t>디자인 및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4765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91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EDITOR UI </a:t>
            </a:r>
            <a:r>
              <a:rPr lang="ko-KR" altLang="en-US" sz="3600" spc="-300" dirty="0">
                <a:solidFill>
                  <a:schemeClr val="bg1"/>
                </a:solidFill>
              </a:rPr>
              <a:t>디자인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82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err="1">
                <a:solidFill>
                  <a:srgbClr val="393939"/>
                </a:solidFill>
                <a:latin typeface="+mn-ea"/>
              </a:rPr>
              <a:t>Nextion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editor UI design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C232C-08E8-F6BA-3843-938F9394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6" y="1914037"/>
            <a:ext cx="7591150" cy="4452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4B0C0-750B-C819-DBDD-6200F6939B47}"/>
              </a:ext>
            </a:extLst>
          </p:cNvPr>
          <p:cNvSpPr txBox="1"/>
          <p:nvPr/>
        </p:nvSpPr>
        <p:spPr>
          <a:xfrm>
            <a:off x="8243616" y="1848723"/>
            <a:ext cx="3608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Page 0. </a:t>
            </a:r>
          </a:p>
          <a:p>
            <a:r>
              <a:rPr lang="ko-KR" altLang="en-US" sz="1600" dirty="0"/>
              <a:t>로봇을 운행 시키기 전의 모습</a:t>
            </a:r>
            <a:endParaRPr lang="en-US" altLang="ko-KR" sz="1600" dirty="0"/>
          </a:p>
          <a:p>
            <a:r>
              <a:rPr lang="ko-KR" altLang="en-US" sz="1600" dirty="0"/>
              <a:t>초기화면의 페이지를 구성했다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사전에 제작한 배경사진을 </a:t>
            </a:r>
            <a:r>
              <a:rPr lang="en-US" altLang="ko-KR" sz="1600" dirty="0"/>
              <a:t>p0(picture</a:t>
            </a:r>
            <a:r>
              <a:rPr lang="ko-KR" altLang="en-US" sz="1600" dirty="0"/>
              <a:t>의 </a:t>
            </a:r>
            <a:r>
              <a:rPr lang="en-US" altLang="ko-KR" sz="1600" dirty="0"/>
              <a:t>0</a:t>
            </a:r>
            <a:r>
              <a:rPr lang="ko-KR" altLang="en-US" sz="1600" dirty="0"/>
              <a:t>번째</a:t>
            </a:r>
            <a:r>
              <a:rPr lang="en-US" altLang="ko-KR" sz="1600" dirty="0"/>
              <a:t>) </a:t>
            </a:r>
            <a:r>
              <a:rPr lang="ko-KR" altLang="en-US" sz="1600" dirty="0"/>
              <a:t>기능으로 삽입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Button </a:t>
            </a:r>
            <a:r>
              <a:rPr lang="ko-KR" altLang="en-US" sz="1600" dirty="0"/>
              <a:t>기능으로 운행 시작 버튼</a:t>
            </a:r>
            <a:endParaRPr lang="en-US" altLang="ko-KR" sz="1600" dirty="0"/>
          </a:p>
          <a:p>
            <a:r>
              <a:rPr lang="en-US" altLang="ko-KR" sz="1600" dirty="0"/>
              <a:t>( &gt;&gt; page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으로 이동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Button </a:t>
            </a:r>
            <a:r>
              <a:rPr lang="ko-KR" altLang="en-US" sz="1600" dirty="0"/>
              <a:t>기능으로 각 센서 데이터 체크할 수 있는 버튼 추가</a:t>
            </a:r>
            <a:endParaRPr lang="en-US" altLang="ko-KR" sz="1600" dirty="0"/>
          </a:p>
          <a:p>
            <a:r>
              <a:rPr lang="en-US" altLang="ko-KR" sz="1600" dirty="0"/>
              <a:t>( &gt;&gt; page 2</a:t>
            </a:r>
            <a:r>
              <a:rPr lang="ko-KR" altLang="en-US" sz="1600" dirty="0"/>
              <a:t>로 이동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 (</a:t>
            </a:r>
            <a:r>
              <a:rPr lang="ko-KR" altLang="en-US" sz="1400" dirty="0"/>
              <a:t>예시코드</a:t>
            </a:r>
            <a:r>
              <a:rPr lang="en-US" altLang="ko-KR" sz="1400" dirty="0"/>
              <a:t>) _</a:t>
            </a:r>
            <a:r>
              <a:rPr lang="ko-KR" altLang="en-US" sz="1000" dirty="0"/>
              <a:t>버튼을 작동시키는 코드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400" dirty="0"/>
              <a:t>if (rx4_data[0] == 0x30 &amp;&amp; rx4_data[1] == 0x31)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75130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464781" cy="707886"/>
            <a:chOff x="294640" y="3596640"/>
            <a:chExt cx="346478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816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NEXTION LCD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659515" cy="707886"/>
            <a:chOff x="294640" y="3596640"/>
            <a:chExt cx="365951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0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Spec 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및 주요 사항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5341064" cy="707886"/>
            <a:chOff x="294640" y="3596640"/>
            <a:chExt cx="5341064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4692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하드웨어 결선도 및 주의 사항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7ABF79-8608-EDCB-2C26-848F724CEDD9}"/>
              </a:ext>
            </a:extLst>
          </p:cNvPr>
          <p:cNvGrpSpPr/>
          <p:nvPr/>
        </p:nvGrpSpPr>
        <p:grpSpPr>
          <a:xfrm>
            <a:off x="6096000" y="3799840"/>
            <a:ext cx="3264406" cy="707886"/>
            <a:chOff x="294640" y="3596640"/>
            <a:chExt cx="326440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549DE-5D2F-D577-0A3E-3444FE8DE6AA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ECB1A-E46B-4D27-CFF4-3683B19B8D23}"/>
                </a:ext>
              </a:extLst>
            </p:cNvPr>
            <p:cNvSpPr txBox="1"/>
            <p:nvPr/>
          </p:nvSpPr>
          <p:spPr>
            <a:xfrm>
              <a:off x="943394" y="3688973"/>
              <a:ext cx="2615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NEXTION EDITOR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CFD84D-62AA-F206-2F24-208549C2F3E0}"/>
              </a:ext>
            </a:extLst>
          </p:cNvPr>
          <p:cNvGrpSpPr/>
          <p:nvPr/>
        </p:nvGrpSpPr>
        <p:grpSpPr>
          <a:xfrm>
            <a:off x="6096000" y="4790678"/>
            <a:ext cx="2064526" cy="707886"/>
            <a:chOff x="294640" y="3596640"/>
            <a:chExt cx="2064526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FB9D22-2190-2531-6BC9-B6126420516B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7F9C6-0838-16ED-9D90-A466984BE27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프로그램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4ADA24-6BE6-D160-79DE-ED0CA1E3CCD0}"/>
              </a:ext>
            </a:extLst>
          </p:cNvPr>
          <p:cNvGrpSpPr/>
          <p:nvPr/>
        </p:nvGrpSpPr>
        <p:grpSpPr>
          <a:xfrm>
            <a:off x="6096000" y="5781516"/>
            <a:ext cx="4361886" cy="707886"/>
            <a:chOff x="294640" y="3596640"/>
            <a:chExt cx="4361886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B61D70-BB88-B9B4-B90F-1578A533888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D9F36-CB85-B878-D6FF-0AD378E347BE}"/>
                </a:ext>
              </a:extLst>
            </p:cNvPr>
            <p:cNvSpPr txBox="1"/>
            <p:nvPr/>
          </p:nvSpPr>
          <p:spPr>
            <a:xfrm>
              <a:off x="943394" y="3688973"/>
              <a:ext cx="371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/>
                <a:t>EDITOR UI </a:t>
              </a:r>
              <a:r>
                <a:rPr lang="ko-KR" altLang="en-US" sz="2800" spc="-300" dirty="0"/>
                <a:t>디자인 및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91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EDITOR UI </a:t>
            </a:r>
            <a:r>
              <a:rPr lang="ko-KR" altLang="en-US" sz="3600" spc="-300" dirty="0">
                <a:solidFill>
                  <a:schemeClr val="bg1"/>
                </a:solidFill>
              </a:rPr>
              <a:t>디자인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82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err="1">
                <a:solidFill>
                  <a:srgbClr val="393939"/>
                </a:solidFill>
                <a:latin typeface="+mn-ea"/>
              </a:rPr>
              <a:t>Nextion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editor UI design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A630A-9C17-38B9-70BE-2D532B1FEA20}"/>
              </a:ext>
            </a:extLst>
          </p:cNvPr>
          <p:cNvSpPr txBox="1"/>
          <p:nvPr/>
        </p:nvSpPr>
        <p:spPr>
          <a:xfrm>
            <a:off x="339536" y="4857452"/>
            <a:ext cx="491282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1.</a:t>
            </a:r>
            <a:endParaRPr lang="en-US" altLang="ko-KR" sz="1400" dirty="0"/>
          </a:p>
          <a:p>
            <a:r>
              <a:rPr lang="ko-KR" altLang="en-US" sz="1200" dirty="0"/>
              <a:t>각 센서 데이터를 확인할 수 있도록 텍스트 박스 구성했다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텍스트 박스로 각 센서의 이름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시각화하고자하는</a:t>
            </a:r>
            <a:r>
              <a:rPr lang="ko-KR" altLang="en-US" sz="1200" dirty="0"/>
              <a:t> 값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받아오는 데이터를 넣을 수 있는 </a:t>
            </a:r>
            <a:r>
              <a:rPr lang="en-US" altLang="ko-KR" sz="1200" dirty="0"/>
              <a:t>TEXTBOX</a:t>
            </a:r>
            <a:r>
              <a:rPr lang="ko-KR" altLang="en-US" sz="1200" dirty="0"/>
              <a:t>를 </a:t>
            </a:r>
            <a:r>
              <a:rPr lang="en-US" altLang="ko-KR" sz="1200" dirty="0"/>
              <a:t>15~24</a:t>
            </a:r>
            <a:r>
              <a:rPr lang="ko-KR" altLang="en-US" sz="1200" dirty="0"/>
              <a:t>번에 구성했다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b0) LiDAR </a:t>
            </a:r>
            <a:r>
              <a:rPr lang="ko-KR" altLang="en-US" sz="1200" dirty="0"/>
              <a:t>센서에 대한 데이터를 간편하게 시각화하기 위해 버튼 삽입 </a:t>
            </a:r>
            <a:r>
              <a:rPr lang="en-US" altLang="ko-KR" sz="1200" dirty="0"/>
              <a:t>(page 7</a:t>
            </a:r>
            <a:r>
              <a:rPr lang="ko-KR" altLang="en-US" sz="1200" dirty="0"/>
              <a:t>로 이동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b1) </a:t>
            </a:r>
            <a:r>
              <a:rPr lang="ko-KR" altLang="en-US" sz="1200" dirty="0"/>
              <a:t>초기화면으로 돌아가기 위한 버튼 삽입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9C97-070F-55C4-99D3-B55421E52B82}"/>
              </a:ext>
            </a:extLst>
          </p:cNvPr>
          <p:cNvSpPr txBox="1"/>
          <p:nvPr/>
        </p:nvSpPr>
        <p:spPr>
          <a:xfrm>
            <a:off x="6268093" y="1726331"/>
            <a:ext cx="53143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Page 7.</a:t>
            </a:r>
            <a:endParaRPr lang="en-US" altLang="ko-KR" sz="1600" dirty="0"/>
          </a:p>
          <a:p>
            <a:r>
              <a:rPr lang="en-US" altLang="ko-KR" sz="1600" dirty="0"/>
              <a:t>Page 1</a:t>
            </a:r>
            <a:r>
              <a:rPr lang="ko-KR" altLang="en-US" sz="1600" dirty="0"/>
              <a:t>에서 </a:t>
            </a:r>
            <a:r>
              <a:rPr lang="en-US" altLang="ko-KR" sz="1600" dirty="0"/>
              <a:t>b0(</a:t>
            </a:r>
            <a:r>
              <a:rPr lang="ko-KR" altLang="en-US" sz="1600" dirty="0"/>
              <a:t>버튼</a:t>
            </a:r>
            <a:r>
              <a:rPr lang="en-US" altLang="ko-KR" sz="1600" dirty="0"/>
              <a:t> 0)</a:t>
            </a:r>
            <a:r>
              <a:rPr lang="ko-KR" altLang="en-US" sz="1600" dirty="0"/>
              <a:t>을 누르면 보이는 페이지이다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LiDAR </a:t>
            </a:r>
            <a:r>
              <a:rPr lang="ko-KR" altLang="en-US" sz="1600" dirty="0"/>
              <a:t>센서에서 받아들이는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값을 범위로 나누어 색을 구분하여 찍을 수 있도록 설계했다</a:t>
            </a:r>
            <a:r>
              <a:rPr lang="en-US" altLang="ko-KR" sz="1600" dirty="0"/>
              <a:t>.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EAA48FA-8D30-41CA-B968-28C137AE2F8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252357" y="2403440"/>
            <a:ext cx="1015736" cy="345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A9F4025C-ABD0-F454-3EC3-E2738BB1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3" y="3160999"/>
            <a:ext cx="5559194" cy="320193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5E07CD2D-F01B-801A-D3C7-F91E0B35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6" y="2060588"/>
            <a:ext cx="4782415" cy="27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2165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91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EDITOR UI </a:t>
            </a:r>
            <a:r>
              <a:rPr lang="ko-KR" altLang="en-US" sz="3600" spc="-300" dirty="0">
                <a:solidFill>
                  <a:schemeClr val="bg1"/>
                </a:solidFill>
              </a:rPr>
              <a:t>디자인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82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err="1">
                <a:solidFill>
                  <a:srgbClr val="393939"/>
                </a:solidFill>
                <a:latin typeface="+mn-ea"/>
              </a:rPr>
              <a:t>Nextion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editor UI design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4B0C0-750B-C819-DBDD-6200F6939B47}"/>
              </a:ext>
            </a:extLst>
          </p:cNvPr>
          <p:cNvSpPr txBox="1"/>
          <p:nvPr/>
        </p:nvSpPr>
        <p:spPr>
          <a:xfrm>
            <a:off x="236122" y="1804212"/>
            <a:ext cx="57027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Page 2.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page 0 </a:t>
            </a:r>
            <a:r>
              <a:rPr lang="ko-KR" altLang="en-US" sz="1400" dirty="0">
                <a:sym typeface="Wingdings" panose="05000000000000000000" pitchFamily="2" charset="2"/>
              </a:rPr>
              <a:t>초기화면에서 </a:t>
            </a:r>
            <a:r>
              <a:rPr lang="en-US" altLang="ko-KR" sz="1400" dirty="0"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sym typeface="Wingdings" panose="05000000000000000000" pitchFamily="2" charset="2"/>
              </a:rPr>
              <a:t>운행 시작</a:t>
            </a:r>
            <a:r>
              <a:rPr lang="en-US" altLang="ko-KR" sz="1400" dirty="0">
                <a:sym typeface="Wingdings" panose="05000000000000000000" pitchFamily="2" charset="2"/>
              </a:rPr>
              <a:t>‘ </a:t>
            </a:r>
            <a:r>
              <a:rPr lang="ko-KR" altLang="en-US" sz="1400" dirty="0">
                <a:sym typeface="Wingdings" panose="05000000000000000000" pitchFamily="2" charset="2"/>
              </a:rPr>
              <a:t>버튼을 누르면 뜨는 페이지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로봇의 사고에 대비해  주변의 도움을 받을 수 있도록 </a:t>
            </a:r>
            <a:r>
              <a:rPr lang="en-US" altLang="ko-KR" sz="1400" dirty="0"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sym typeface="Wingdings" panose="05000000000000000000" pitchFamily="2" charset="2"/>
              </a:rPr>
              <a:t>일시정지</a:t>
            </a:r>
            <a:r>
              <a:rPr lang="en-US" altLang="ko-KR" sz="1400" dirty="0">
                <a:sym typeface="Wingdings" panose="05000000000000000000" pitchFamily="2" charset="2"/>
              </a:rPr>
              <a:t>‘ </a:t>
            </a:r>
            <a:r>
              <a:rPr lang="ko-KR" altLang="en-US" sz="1400" dirty="0">
                <a:sym typeface="Wingdings" panose="05000000000000000000" pitchFamily="2" charset="2"/>
              </a:rPr>
              <a:t>버튼을 구성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일시정지 버튼을 누르면 </a:t>
            </a:r>
            <a:r>
              <a:rPr lang="en-US" altLang="ko-KR" sz="1400" dirty="0">
                <a:sym typeface="Wingdings" panose="05000000000000000000" pitchFamily="2" charset="2"/>
              </a:rPr>
              <a:t>page5</a:t>
            </a:r>
            <a:r>
              <a:rPr lang="ko-KR" altLang="en-US" sz="1400" dirty="0">
                <a:sym typeface="Wingdings" panose="05000000000000000000" pitchFamily="2" charset="2"/>
              </a:rPr>
              <a:t>로 이동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064349-E0F4-3E98-B39C-E20296D3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47" y="1332366"/>
            <a:ext cx="5628831" cy="32288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8394B5-D781-FBC0-8433-3513818E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31" y="3429001"/>
            <a:ext cx="5306398" cy="3168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F8239B-6FFF-27D7-F0AE-79887F575AFF}"/>
              </a:ext>
            </a:extLst>
          </p:cNvPr>
          <p:cNvSpPr txBox="1"/>
          <p:nvPr/>
        </p:nvSpPr>
        <p:spPr>
          <a:xfrm>
            <a:off x="6289622" y="4672598"/>
            <a:ext cx="570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Page 5.</a:t>
            </a:r>
          </a:p>
          <a:p>
            <a:r>
              <a:rPr lang="ko-KR" altLang="en-US" sz="1400" dirty="0">
                <a:sym typeface="Wingdings" panose="05000000000000000000" pitchFamily="2" charset="2"/>
              </a:rPr>
              <a:t>긴급상황에서 외부의 힘으로 벗어나게 되어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다시 운행을 재개해야 할 때 누를 버튼을 구상했다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Button0 (b0.</a:t>
            </a:r>
            <a:r>
              <a:rPr lang="ko-KR" altLang="en-US" sz="1400" dirty="0">
                <a:sym typeface="Wingdings" panose="05000000000000000000" pitchFamily="2" charset="2"/>
              </a:rPr>
              <a:t>동작재개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를 누르면 다시 </a:t>
            </a:r>
            <a:r>
              <a:rPr lang="en-US" altLang="ko-KR" sz="1400" dirty="0">
                <a:sym typeface="Wingdings" panose="05000000000000000000" pitchFamily="2" charset="2"/>
              </a:rPr>
              <a:t>page2</a:t>
            </a:r>
            <a:r>
              <a:rPr lang="ko-KR" altLang="en-US" sz="1400" dirty="0">
                <a:sym typeface="Wingdings" panose="05000000000000000000" pitchFamily="2" charset="2"/>
              </a:rPr>
              <a:t>로 이동한다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CE4F59-CCBB-347B-1B56-641D561B2FB9}"/>
              </a:ext>
            </a:extLst>
          </p:cNvPr>
          <p:cNvCxnSpPr/>
          <p:nvPr/>
        </p:nvCxnSpPr>
        <p:spPr>
          <a:xfrm>
            <a:off x="3684814" y="3205843"/>
            <a:ext cx="2471057" cy="1649186"/>
          </a:xfrm>
          <a:prstGeom prst="bentConnector3">
            <a:avLst>
              <a:gd name="adj1" fmla="val 896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8205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91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EDITOR UI </a:t>
            </a:r>
            <a:r>
              <a:rPr lang="ko-KR" altLang="en-US" sz="3600" spc="-300" dirty="0">
                <a:solidFill>
                  <a:schemeClr val="bg1"/>
                </a:solidFill>
              </a:rPr>
              <a:t>디자인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82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err="1">
                <a:solidFill>
                  <a:srgbClr val="393939"/>
                </a:solidFill>
                <a:latin typeface="+mn-ea"/>
              </a:rPr>
              <a:t>Nextion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editor UI design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9C97-070F-55C4-99D3-B55421E52B82}"/>
              </a:ext>
            </a:extLst>
          </p:cNvPr>
          <p:cNvSpPr txBox="1"/>
          <p:nvPr/>
        </p:nvSpPr>
        <p:spPr>
          <a:xfrm>
            <a:off x="8354784" y="1987526"/>
            <a:ext cx="33800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Page 3.</a:t>
            </a:r>
          </a:p>
          <a:p>
            <a:r>
              <a:rPr lang="ko-KR" altLang="en-US" sz="1600" dirty="0"/>
              <a:t>로봇이 상품을 갖고 목적지에 도착했을 때 </a:t>
            </a:r>
            <a:r>
              <a:rPr lang="en-US" altLang="ko-KR" sz="1600" dirty="0" err="1"/>
              <a:t>gps</a:t>
            </a:r>
            <a:r>
              <a:rPr lang="ko-KR" altLang="en-US" sz="1600" dirty="0"/>
              <a:t>에서 신호를 받으면 자동적으로 뜨는 페이지이다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Client(</a:t>
            </a:r>
            <a:r>
              <a:rPr lang="ko-KR" altLang="en-US" sz="1600" dirty="0"/>
              <a:t>사용자</a:t>
            </a:r>
            <a:r>
              <a:rPr lang="en-US" altLang="ko-KR" sz="1600" dirty="0"/>
              <a:t>, </a:t>
            </a:r>
            <a:r>
              <a:rPr lang="ko-KR" altLang="en-US" sz="1600" dirty="0"/>
              <a:t>고객</a:t>
            </a:r>
            <a:r>
              <a:rPr lang="en-US" altLang="ko-KR" sz="1600" dirty="0"/>
              <a:t>)</a:t>
            </a:r>
            <a:r>
              <a:rPr lang="ko-KR" altLang="en-US" sz="1600" dirty="0"/>
              <a:t>이 제공된 안내 방법에 일치하게 수령을 마친 후</a:t>
            </a:r>
            <a:r>
              <a:rPr lang="en-US" altLang="ko-KR" sz="1600" dirty="0"/>
              <a:t>, </a:t>
            </a:r>
            <a:r>
              <a:rPr lang="ko-KR" altLang="en-US" sz="1600" dirty="0"/>
              <a:t>수령 버튼을 누르도록 하는 구조로 설계했다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B0</a:t>
            </a:r>
            <a:r>
              <a:rPr lang="ko-KR" altLang="en-US" sz="1600" dirty="0"/>
              <a:t>을 누르면 </a:t>
            </a:r>
            <a:r>
              <a:rPr lang="en-US" altLang="ko-KR" sz="1600" dirty="0"/>
              <a:t>page4(=</a:t>
            </a:r>
            <a:r>
              <a:rPr lang="ko-KR" altLang="en-US" sz="1600" dirty="0"/>
              <a:t>출발한 위치로 돌아가도록 하는 페이지</a:t>
            </a:r>
            <a:r>
              <a:rPr lang="en-US" altLang="ko-KR" sz="1600" dirty="0"/>
              <a:t>)</a:t>
            </a:r>
            <a:r>
              <a:rPr lang="ko-KR" altLang="en-US" sz="1600" dirty="0"/>
              <a:t>로 전환된다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F68614-C219-4DC3-14ED-40E59054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0" y="1987526"/>
            <a:ext cx="7639744" cy="44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5287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91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EDITOR UI </a:t>
            </a:r>
            <a:r>
              <a:rPr lang="ko-KR" altLang="en-US" sz="3600" spc="-300" dirty="0">
                <a:solidFill>
                  <a:schemeClr val="bg1"/>
                </a:solidFill>
              </a:rPr>
              <a:t>디자인 및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82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err="1">
                <a:solidFill>
                  <a:srgbClr val="393939"/>
                </a:solidFill>
                <a:latin typeface="+mn-ea"/>
              </a:rPr>
              <a:t>Nextion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 editor UI design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A630A-9C17-38B9-70BE-2D532B1FEA20}"/>
              </a:ext>
            </a:extLst>
          </p:cNvPr>
          <p:cNvSpPr txBox="1"/>
          <p:nvPr/>
        </p:nvSpPr>
        <p:spPr>
          <a:xfrm>
            <a:off x="254289" y="4871020"/>
            <a:ext cx="4912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Page 4.</a:t>
            </a:r>
          </a:p>
          <a:p>
            <a:r>
              <a:rPr lang="en-US" altLang="ko-KR" sz="1200" dirty="0"/>
              <a:t>Page 3</a:t>
            </a:r>
            <a:r>
              <a:rPr lang="ko-KR" altLang="en-US" sz="1200" dirty="0"/>
              <a:t>에서 고객이 상품 수령을 마친 후</a:t>
            </a:r>
            <a:r>
              <a:rPr lang="en-US" altLang="ko-KR" sz="1200" dirty="0"/>
              <a:t>, </a:t>
            </a:r>
            <a:r>
              <a:rPr lang="ko-KR" altLang="en-US" sz="1200" dirty="0"/>
              <a:t>수령 버튼을 누르면 뜨는 창이다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배터리 충전을 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또 다른 고객에게 운송할 물건을 싣기 위해 출발지로 돌아오는 길에 표시되는 페이지이다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돌아가는 길도 </a:t>
            </a:r>
            <a:r>
              <a:rPr lang="en-US" altLang="ko-KR" sz="1200" dirty="0"/>
              <a:t>page 2</a:t>
            </a:r>
            <a:r>
              <a:rPr lang="ko-KR" altLang="en-US" sz="1200" dirty="0"/>
              <a:t>와 마찬가지로</a:t>
            </a:r>
            <a:r>
              <a:rPr lang="en-US" altLang="ko-KR" sz="1200" dirty="0"/>
              <a:t>, </a:t>
            </a:r>
            <a:r>
              <a:rPr lang="ko-KR" altLang="en-US" sz="1200" dirty="0"/>
              <a:t>혹시 모를 사고에 대비해 일시정지 버튼을 </a:t>
            </a:r>
            <a:r>
              <a:rPr lang="ko-KR" altLang="en-US" sz="1200" dirty="0" err="1"/>
              <a:t>배치해놨다</a:t>
            </a:r>
            <a:r>
              <a:rPr lang="en-US" altLang="ko-KR" sz="1200" dirty="0"/>
              <a:t>. </a:t>
            </a:r>
            <a:r>
              <a:rPr lang="ko-KR" altLang="en-US" sz="1200" dirty="0"/>
              <a:t>이 버튼은 </a:t>
            </a:r>
            <a:r>
              <a:rPr lang="en-US" altLang="ko-KR" sz="1200" dirty="0"/>
              <a:t>page 6</a:t>
            </a:r>
            <a:r>
              <a:rPr lang="ko-KR" altLang="en-US" sz="1200" dirty="0"/>
              <a:t>과 연결된다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D9C97-070F-55C4-99D3-B55421E52B82}"/>
              </a:ext>
            </a:extLst>
          </p:cNvPr>
          <p:cNvSpPr txBox="1"/>
          <p:nvPr/>
        </p:nvSpPr>
        <p:spPr>
          <a:xfrm>
            <a:off x="6232050" y="1742747"/>
            <a:ext cx="5314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Page 6.</a:t>
            </a:r>
          </a:p>
          <a:p>
            <a:endParaRPr lang="en-US" altLang="ko-KR" sz="1600" b="1" dirty="0"/>
          </a:p>
          <a:p>
            <a:r>
              <a:rPr lang="en-US" altLang="ko-KR" sz="1400" dirty="0"/>
              <a:t>Page 4</a:t>
            </a:r>
            <a:r>
              <a:rPr lang="ko-KR" altLang="en-US" sz="1400" dirty="0"/>
              <a:t>에서 일시정지 버튼을 작동시키면 뜨는 창이다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Page 5</a:t>
            </a:r>
            <a:r>
              <a:rPr lang="ko-KR" altLang="en-US" sz="1400" dirty="0"/>
              <a:t>와 마찬가지로 긴급상황에서 벗어나 동작을 </a:t>
            </a:r>
            <a:r>
              <a:rPr lang="ko-KR" altLang="en-US" sz="1400" dirty="0" err="1"/>
              <a:t>재개시켜야</a:t>
            </a:r>
            <a:r>
              <a:rPr lang="ko-KR" altLang="en-US" sz="1400" dirty="0"/>
              <a:t> 할 때 누를 버튼을 배치시켜 두었다</a:t>
            </a:r>
            <a:r>
              <a:rPr lang="en-US" altLang="ko-KR" sz="1400" dirty="0"/>
              <a:t>.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EAA48FA-8D30-41CA-B968-28C137AE2F8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167110" y="2466022"/>
            <a:ext cx="1064940" cy="3312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EEB2B6A-0E59-5608-F578-EEE635BF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6" y="1839773"/>
            <a:ext cx="5248305" cy="3095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FF53CD-E957-4C8A-A85F-416BA01D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35" y="3501212"/>
            <a:ext cx="5242222" cy="2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14812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817444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7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LCD </a:t>
            </a:r>
            <a:r>
              <a:rPr lang="ko-KR" altLang="en-US" sz="3600" spc="-3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2687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NEXTION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NEXTION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B68D8-DE66-274D-E802-A49C4C6F8E4C}"/>
              </a:ext>
            </a:extLst>
          </p:cNvPr>
          <p:cNvSpPr txBox="1"/>
          <p:nvPr/>
        </p:nvSpPr>
        <p:spPr>
          <a:xfrm>
            <a:off x="875104" y="101916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</a:t>
            </a:r>
            <a:r>
              <a:rPr lang="ko-KR" altLang="en-US" sz="3600" spc="-300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14" y="1729467"/>
            <a:ext cx="27813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281623" y="4156540"/>
            <a:ext cx="8735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Nextion</a:t>
            </a:r>
            <a:r>
              <a:rPr lang="ko-KR" altLang="en-US" dirty="0"/>
              <a:t>은 인간과 프로세스</a:t>
            </a:r>
            <a:r>
              <a:rPr lang="en-US" altLang="ko-KR" dirty="0"/>
              <a:t>, 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애플리케이션 또는 기기 간의 제어 및 시각화 </a:t>
            </a:r>
            <a:endParaRPr lang="en-US" altLang="ko-KR" dirty="0"/>
          </a:p>
          <a:p>
            <a:r>
              <a:rPr lang="ko-KR" altLang="en-US" dirty="0"/>
              <a:t>인터페이스를 제공하는 완벽한 </a:t>
            </a:r>
            <a:r>
              <a:rPr lang="en-US" altLang="ko-KR" dirty="0"/>
              <a:t>HMI(Human Machine Interface) </a:t>
            </a:r>
            <a:r>
              <a:rPr lang="ko-KR" altLang="en-US" dirty="0"/>
              <a:t>솔루션입니다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Nextion</a:t>
            </a:r>
            <a:r>
              <a:rPr lang="ko-KR" altLang="en-US" dirty="0"/>
              <a:t>은 주로 </a:t>
            </a:r>
            <a:r>
              <a:rPr lang="en-US" altLang="ko-KR" dirty="0" err="1"/>
              <a:t>IoT</a:t>
            </a:r>
            <a:r>
              <a:rPr lang="ko-KR" altLang="en-US" dirty="0"/>
              <a:t>나 가전제품 분야에 적용됩니다</a:t>
            </a:r>
            <a:r>
              <a:rPr lang="en-US" altLang="ko-KR" dirty="0"/>
              <a:t>. </a:t>
            </a:r>
            <a:r>
              <a:rPr lang="ko-KR" altLang="en-US" dirty="0"/>
              <a:t>기존 </a:t>
            </a:r>
            <a:r>
              <a:rPr lang="en-US" altLang="ko-KR" dirty="0"/>
              <a:t>LCD </a:t>
            </a:r>
            <a:r>
              <a:rPr lang="ko-KR" altLang="en-US" dirty="0"/>
              <a:t>및 </a:t>
            </a:r>
            <a:r>
              <a:rPr lang="en-US" altLang="ko-KR" dirty="0"/>
              <a:t>LED Nixie </a:t>
            </a:r>
            <a:r>
              <a:rPr lang="ko-KR" altLang="en-US" dirty="0"/>
              <a:t>튜브를 대체하는 최고의 솔루션입니다</a:t>
            </a:r>
            <a:r>
              <a:rPr lang="en-US" altLang="ko-KR" dirty="0"/>
              <a:t>. </a:t>
            </a:r>
            <a:r>
              <a:rPr lang="en-US" altLang="ko-KR" dirty="0" err="1"/>
              <a:t>Nextion</a:t>
            </a:r>
            <a:r>
              <a:rPr lang="en-US" altLang="ko-KR" dirty="0"/>
              <a:t> Editor </a:t>
            </a:r>
            <a:r>
              <a:rPr lang="ko-KR" altLang="en-US" dirty="0"/>
              <a:t>소프트웨어를 사용하면 사용자는 </a:t>
            </a:r>
            <a:endParaRPr lang="en-US" altLang="ko-KR" dirty="0"/>
          </a:p>
          <a:p>
            <a:r>
              <a:rPr lang="en-US" altLang="ko-KR" dirty="0" err="1"/>
              <a:t>Nextion</a:t>
            </a:r>
            <a:r>
              <a:rPr lang="en-US" altLang="ko-KR" dirty="0"/>
              <a:t> </a:t>
            </a:r>
            <a:r>
              <a:rPr lang="ko-KR" altLang="en-US" dirty="0"/>
              <a:t>디스플레이를 위한 자신만의 인터페이스를 만들고 디자인할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83078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Spec </a:t>
            </a:r>
            <a:r>
              <a:rPr lang="ko-KR" altLang="en-US" sz="3600" spc="-300" dirty="0">
                <a:solidFill>
                  <a:schemeClr val="bg1"/>
                </a:solidFill>
              </a:rPr>
              <a:t>및 주요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5175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Spec </a:t>
            </a:r>
            <a:r>
              <a:rPr lang="ko-KR" altLang="en-US" sz="3600" spc="-300" dirty="0">
                <a:solidFill>
                  <a:schemeClr val="bg1"/>
                </a:solidFill>
              </a:rPr>
              <a:t>및 주요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2" y="2079611"/>
            <a:ext cx="4777558" cy="343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3297" y="143998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NX4832T050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95" y="1680296"/>
            <a:ext cx="5910648" cy="393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0669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02380" y="2846150"/>
            <a:ext cx="381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하드웨어 결선도 및</a:t>
            </a:r>
            <a:endParaRPr lang="en-US" altLang="ko-KR" sz="3600" spc="-300" dirty="0">
              <a:solidFill>
                <a:schemeClr val="bg1"/>
              </a:solidFill>
            </a:endParaRPr>
          </a:p>
          <a:p>
            <a:r>
              <a:rPr lang="ko-KR" altLang="en-US" sz="3600" spc="-3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969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하드웨어 결선도 및 주의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570475"/>
            <a:ext cx="120872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71351" y="308233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RX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6637" y="364799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RX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1351" y="34193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TX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2259" y="3720762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VCC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0781" y="43221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GND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6637" y="341939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TX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6217" y="31955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5V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6067" y="39054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GND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08992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1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NEXTION EDITOR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4829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48C2D3F95F0B45B8746BE554A4D7FD" ma:contentTypeVersion="5" ma:contentTypeDescription="새 문서를 만듭니다." ma:contentTypeScope="" ma:versionID="f48bc53958e46cc31e18d4edda6eabb8">
  <xsd:schema xmlns:xsd="http://www.w3.org/2001/XMLSchema" xmlns:xs="http://www.w3.org/2001/XMLSchema" xmlns:p="http://schemas.microsoft.com/office/2006/metadata/properties" xmlns:ns3="48691552-af32-4df1-ba6b-fab11d303fa5" targetNamespace="http://schemas.microsoft.com/office/2006/metadata/properties" ma:root="true" ma:fieldsID="1ae5d189ee404c37fe607275733e4e9e" ns3:_="">
    <xsd:import namespace="48691552-af32-4df1-ba6b-fab11d303f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91552-af32-4df1-ba6b-fab11d303f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691552-af32-4df1-ba6b-fab11d303fa5" xsi:nil="true"/>
  </documentManagement>
</p:properties>
</file>

<file path=customXml/itemProps1.xml><?xml version="1.0" encoding="utf-8"?>
<ds:datastoreItem xmlns:ds="http://schemas.openxmlformats.org/officeDocument/2006/customXml" ds:itemID="{451033ED-BB10-4AC1-9B54-170DD0DD1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91552-af32-4df1-ba6b-fab11d303f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0C41FA-D3EF-4690-B495-CB169A4DA7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DD04F3-B51C-442E-9CA9-841D28399AF7}">
  <ds:schemaRefs>
    <ds:schemaRef ds:uri="http://purl.org/dc/dcmitype/"/>
    <ds:schemaRef ds:uri="48691552-af32-4df1-ba6b-fab11d303fa5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909</Words>
  <Application>Microsoft Office PowerPoint</Application>
  <PresentationFormat>와이드스크린</PresentationFormat>
  <Paragraphs>169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 ExtraBold</vt:lpstr>
      <vt:lpstr>나눔스퀘어 Light</vt:lpstr>
      <vt:lpstr>맑은 고딕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민서 나</cp:lastModifiedBy>
  <cp:revision>25</cp:revision>
  <dcterms:created xsi:type="dcterms:W3CDTF">2020-09-07T02:34:06Z</dcterms:created>
  <dcterms:modified xsi:type="dcterms:W3CDTF">2023-10-10T07:56:41Z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0x0101000648C2D3F95F0B45B8746BE554A4D7FD</vt:lpwstr>
  </property>
</Properties>
</file>