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70" r:id="rId7"/>
    <p:sldId id="275" r:id="rId8"/>
    <p:sldId id="265" r:id="rId9"/>
    <p:sldId id="258" r:id="rId10"/>
    <p:sldId id="259" r:id="rId11"/>
    <p:sldId id="263" r:id="rId12"/>
    <p:sldId id="264" r:id="rId13"/>
    <p:sldId id="266" r:id="rId14"/>
    <p:sldId id="267" r:id="rId15"/>
    <p:sldId id="268" r:id="rId16"/>
    <p:sldId id="269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A86C8D-A724-4BB3-8BC0-C12A3EE090A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A91E87A-E96C-4BBB-800E-98E2D8ABC9B3}">
      <dgm:prSet/>
      <dgm:spPr/>
      <dgm:t>
        <a:bodyPr/>
        <a:lstStyle/>
        <a:p>
          <a:r>
            <a:rPr lang="ko-KR"/>
            <a:t>일정한 시간 간격으로 </a:t>
          </a:r>
          <a:r>
            <a:rPr lang="en-US"/>
            <a:t>0</a:t>
          </a:r>
          <a:r>
            <a:rPr lang="ko-KR"/>
            <a:t>과 </a:t>
          </a:r>
          <a:r>
            <a:rPr lang="en-US"/>
            <a:t>1</a:t>
          </a:r>
          <a:r>
            <a:rPr lang="ko-KR"/>
            <a:t>의 값이 번갈아 나타낸다</a:t>
          </a:r>
          <a:r>
            <a:rPr lang="en-US"/>
            <a:t>.</a:t>
          </a:r>
        </a:p>
      </dgm:t>
    </dgm:pt>
    <dgm:pt modelId="{C5ED1A90-58BD-4987-99B5-8AF393F36F4D}" type="parTrans" cxnId="{374D3538-15BE-4DB7-990F-9DF73448C188}">
      <dgm:prSet/>
      <dgm:spPr/>
      <dgm:t>
        <a:bodyPr/>
        <a:lstStyle/>
        <a:p>
          <a:endParaRPr lang="en-US"/>
        </a:p>
      </dgm:t>
    </dgm:pt>
    <dgm:pt modelId="{E58284C0-1F73-46F7-849A-6D91BF820F69}" type="sibTrans" cxnId="{374D3538-15BE-4DB7-990F-9DF73448C188}">
      <dgm:prSet/>
      <dgm:spPr/>
      <dgm:t>
        <a:bodyPr/>
        <a:lstStyle/>
        <a:p>
          <a:endParaRPr lang="en-US"/>
        </a:p>
      </dgm:t>
    </dgm:pt>
    <dgm:pt modelId="{C8D71521-DBE9-4144-BE39-5F4F176A5187}">
      <dgm:prSet/>
      <dgm:spPr/>
      <dgm:t>
        <a:bodyPr/>
        <a:lstStyle/>
        <a:p>
          <a:r>
            <a:rPr lang="ko-KR"/>
            <a:t>내부 외부 또는 </a:t>
          </a:r>
          <a:r>
            <a:rPr lang="en-US"/>
            <a:t>low/high speed</a:t>
          </a:r>
          <a:r>
            <a:rPr lang="ko-KR"/>
            <a:t>의 분류에 따라 </a:t>
          </a:r>
          <a:r>
            <a:rPr lang="en-US"/>
            <a:t>HSE,HSI,LSE,LSI</a:t>
          </a:r>
          <a:r>
            <a:rPr lang="ko-KR"/>
            <a:t>로 분류된다</a:t>
          </a:r>
          <a:r>
            <a:rPr lang="en-US"/>
            <a:t>.</a:t>
          </a:r>
        </a:p>
      </dgm:t>
    </dgm:pt>
    <dgm:pt modelId="{D4CCED4F-0886-4B0A-81F8-B8547F468766}" type="parTrans" cxnId="{BE04DE08-3629-4567-BBC6-B605A9EC5472}">
      <dgm:prSet/>
      <dgm:spPr/>
      <dgm:t>
        <a:bodyPr/>
        <a:lstStyle/>
        <a:p>
          <a:endParaRPr lang="en-US"/>
        </a:p>
      </dgm:t>
    </dgm:pt>
    <dgm:pt modelId="{746F71C3-3207-4AFB-9A53-242D97F8CDFE}" type="sibTrans" cxnId="{BE04DE08-3629-4567-BBC6-B605A9EC5472}">
      <dgm:prSet/>
      <dgm:spPr/>
      <dgm:t>
        <a:bodyPr/>
        <a:lstStyle/>
        <a:p>
          <a:endParaRPr lang="en-US"/>
        </a:p>
      </dgm:t>
    </dgm:pt>
    <dgm:pt modelId="{79F80D74-9811-44F3-A857-C05A0BEA843F}" type="pres">
      <dgm:prSet presAssocID="{3BA86C8D-A724-4BB3-8BC0-C12A3EE090A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6F5D7D-139A-4B63-AC44-3C224258F91F}" type="pres">
      <dgm:prSet presAssocID="{FA91E87A-E96C-4BBB-800E-98E2D8ABC9B3}" presName="root" presStyleCnt="0"/>
      <dgm:spPr/>
    </dgm:pt>
    <dgm:pt modelId="{9DF6C78D-2EFC-40F9-BE55-B03D9AF18CD4}" type="pres">
      <dgm:prSet presAssocID="{FA91E87A-E96C-4BBB-800E-98E2D8ABC9B3}" presName="rootComposite" presStyleCnt="0"/>
      <dgm:spPr/>
    </dgm:pt>
    <dgm:pt modelId="{D8773A4B-C50C-4110-B002-AC4E53CB210D}" type="pres">
      <dgm:prSet presAssocID="{FA91E87A-E96C-4BBB-800E-98E2D8ABC9B3}" presName="rootText" presStyleLbl="node1" presStyleIdx="0" presStyleCnt="2"/>
      <dgm:spPr/>
    </dgm:pt>
    <dgm:pt modelId="{37EF4123-85E4-48FD-8276-A08E0490E418}" type="pres">
      <dgm:prSet presAssocID="{FA91E87A-E96C-4BBB-800E-98E2D8ABC9B3}" presName="rootConnector" presStyleLbl="node1" presStyleIdx="0" presStyleCnt="2"/>
      <dgm:spPr/>
    </dgm:pt>
    <dgm:pt modelId="{B7CAF630-55A3-4AFB-8A3C-4771C5B7F7F9}" type="pres">
      <dgm:prSet presAssocID="{FA91E87A-E96C-4BBB-800E-98E2D8ABC9B3}" presName="childShape" presStyleCnt="0"/>
      <dgm:spPr/>
    </dgm:pt>
    <dgm:pt modelId="{38A48E32-96DE-463C-8703-B8A30DCE3835}" type="pres">
      <dgm:prSet presAssocID="{C8D71521-DBE9-4144-BE39-5F4F176A5187}" presName="root" presStyleCnt="0"/>
      <dgm:spPr/>
    </dgm:pt>
    <dgm:pt modelId="{637B039C-4724-4E3A-967C-B9F7E45F103F}" type="pres">
      <dgm:prSet presAssocID="{C8D71521-DBE9-4144-BE39-5F4F176A5187}" presName="rootComposite" presStyleCnt="0"/>
      <dgm:spPr/>
    </dgm:pt>
    <dgm:pt modelId="{B987DC2E-80F6-487E-BFD4-3B0B46C24DA3}" type="pres">
      <dgm:prSet presAssocID="{C8D71521-DBE9-4144-BE39-5F4F176A5187}" presName="rootText" presStyleLbl="node1" presStyleIdx="1" presStyleCnt="2"/>
      <dgm:spPr/>
    </dgm:pt>
    <dgm:pt modelId="{7264C086-1F56-48D6-8D92-3359ADF065A3}" type="pres">
      <dgm:prSet presAssocID="{C8D71521-DBE9-4144-BE39-5F4F176A5187}" presName="rootConnector" presStyleLbl="node1" presStyleIdx="1" presStyleCnt="2"/>
      <dgm:spPr/>
    </dgm:pt>
    <dgm:pt modelId="{F30D7E20-172A-4477-836B-ABA3531000F9}" type="pres">
      <dgm:prSet presAssocID="{C8D71521-DBE9-4144-BE39-5F4F176A5187}" presName="childShape" presStyleCnt="0"/>
      <dgm:spPr/>
    </dgm:pt>
  </dgm:ptLst>
  <dgm:cxnLst>
    <dgm:cxn modelId="{BE04DE08-3629-4567-BBC6-B605A9EC5472}" srcId="{3BA86C8D-A724-4BB3-8BC0-C12A3EE090A5}" destId="{C8D71521-DBE9-4144-BE39-5F4F176A5187}" srcOrd="1" destOrd="0" parTransId="{D4CCED4F-0886-4B0A-81F8-B8547F468766}" sibTransId="{746F71C3-3207-4AFB-9A53-242D97F8CDFE}"/>
    <dgm:cxn modelId="{E8A80C0A-5AD6-4BBF-9298-954FC56B9705}" type="presOf" srcId="{FA91E87A-E96C-4BBB-800E-98E2D8ABC9B3}" destId="{D8773A4B-C50C-4110-B002-AC4E53CB210D}" srcOrd="0" destOrd="0" presId="urn:microsoft.com/office/officeart/2005/8/layout/hierarchy3"/>
    <dgm:cxn modelId="{37327C13-78DA-4F8E-B0B5-C5F02F1F1052}" type="presOf" srcId="{C8D71521-DBE9-4144-BE39-5F4F176A5187}" destId="{7264C086-1F56-48D6-8D92-3359ADF065A3}" srcOrd="1" destOrd="0" presId="urn:microsoft.com/office/officeart/2005/8/layout/hierarchy3"/>
    <dgm:cxn modelId="{374D3538-15BE-4DB7-990F-9DF73448C188}" srcId="{3BA86C8D-A724-4BB3-8BC0-C12A3EE090A5}" destId="{FA91E87A-E96C-4BBB-800E-98E2D8ABC9B3}" srcOrd="0" destOrd="0" parTransId="{C5ED1A90-58BD-4987-99B5-8AF393F36F4D}" sibTransId="{E58284C0-1F73-46F7-849A-6D91BF820F69}"/>
    <dgm:cxn modelId="{76DA4BA9-3452-4D44-9F9A-D3D2CCB393E2}" type="presOf" srcId="{3BA86C8D-A724-4BB3-8BC0-C12A3EE090A5}" destId="{79F80D74-9811-44F3-A857-C05A0BEA843F}" srcOrd="0" destOrd="0" presId="urn:microsoft.com/office/officeart/2005/8/layout/hierarchy3"/>
    <dgm:cxn modelId="{4346F5F6-1C0E-4C6C-AC46-9D74B0A7783D}" type="presOf" srcId="{C8D71521-DBE9-4144-BE39-5F4F176A5187}" destId="{B987DC2E-80F6-487E-BFD4-3B0B46C24DA3}" srcOrd="0" destOrd="0" presId="urn:microsoft.com/office/officeart/2005/8/layout/hierarchy3"/>
    <dgm:cxn modelId="{AD9736F7-A68A-40CF-A9EA-EED7B038DDCB}" type="presOf" srcId="{FA91E87A-E96C-4BBB-800E-98E2D8ABC9B3}" destId="{37EF4123-85E4-48FD-8276-A08E0490E418}" srcOrd="1" destOrd="0" presId="urn:microsoft.com/office/officeart/2005/8/layout/hierarchy3"/>
    <dgm:cxn modelId="{AA30D305-8782-4B6E-A62B-4A55A6BA7E66}" type="presParOf" srcId="{79F80D74-9811-44F3-A857-C05A0BEA843F}" destId="{376F5D7D-139A-4B63-AC44-3C224258F91F}" srcOrd="0" destOrd="0" presId="urn:microsoft.com/office/officeart/2005/8/layout/hierarchy3"/>
    <dgm:cxn modelId="{3CE82745-B8D6-4E33-8D77-16CC0CDAC1D0}" type="presParOf" srcId="{376F5D7D-139A-4B63-AC44-3C224258F91F}" destId="{9DF6C78D-2EFC-40F9-BE55-B03D9AF18CD4}" srcOrd="0" destOrd="0" presId="urn:microsoft.com/office/officeart/2005/8/layout/hierarchy3"/>
    <dgm:cxn modelId="{A6F27650-85F9-4399-AC40-EC405014E15F}" type="presParOf" srcId="{9DF6C78D-2EFC-40F9-BE55-B03D9AF18CD4}" destId="{D8773A4B-C50C-4110-B002-AC4E53CB210D}" srcOrd="0" destOrd="0" presId="urn:microsoft.com/office/officeart/2005/8/layout/hierarchy3"/>
    <dgm:cxn modelId="{6AABB8F3-6C29-446E-9CDF-04C2A3CE700E}" type="presParOf" srcId="{9DF6C78D-2EFC-40F9-BE55-B03D9AF18CD4}" destId="{37EF4123-85E4-48FD-8276-A08E0490E418}" srcOrd="1" destOrd="0" presId="urn:microsoft.com/office/officeart/2005/8/layout/hierarchy3"/>
    <dgm:cxn modelId="{8F9FF6E8-D55E-435F-A2FA-4757796C52F3}" type="presParOf" srcId="{376F5D7D-139A-4B63-AC44-3C224258F91F}" destId="{B7CAF630-55A3-4AFB-8A3C-4771C5B7F7F9}" srcOrd="1" destOrd="0" presId="urn:microsoft.com/office/officeart/2005/8/layout/hierarchy3"/>
    <dgm:cxn modelId="{6F0B3219-3060-41D5-9EB5-E77955C7AB35}" type="presParOf" srcId="{79F80D74-9811-44F3-A857-C05A0BEA843F}" destId="{38A48E32-96DE-463C-8703-B8A30DCE3835}" srcOrd="1" destOrd="0" presId="urn:microsoft.com/office/officeart/2005/8/layout/hierarchy3"/>
    <dgm:cxn modelId="{187EC2E8-C3F6-46E1-A281-9347EBF64A63}" type="presParOf" srcId="{38A48E32-96DE-463C-8703-B8A30DCE3835}" destId="{637B039C-4724-4E3A-967C-B9F7E45F103F}" srcOrd="0" destOrd="0" presId="urn:microsoft.com/office/officeart/2005/8/layout/hierarchy3"/>
    <dgm:cxn modelId="{56490CE4-21FF-4563-BFE3-388AB833ECFE}" type="presParOf" srcId="{637B039C-4724-4E3A-967C-B9F7E45F103F}" destId="{B987DC2E-80F6-487E-BFD4-3B0B46C24DA3}" srcOrd="0" destOrd="0" presId="urn:microsoft.com/office/officeart/2005/8/layout/hierarchy3"/>
    <dgm:cxn modelId="{4585B826-81CA-4332-A9B5-94D053BFC226}" type="presParOf" srcId="{637B039C-4724-4E3A-967C-B9F7E45F103F}" destId="{7264C086-1F56-48D6-8D92-3359ADF065A3}" srcOrd="1" destOrd="0" presId="urn:microsoft.com/office/officeart/2005/8/layout/hierarchy3"/>
    <dgm:cxn modelId="{A3F9913E-DDE7-4428-A0AC-26E90FC0325F}" type="presParOf" srcId="{38A48E32-96DE-463C-8703-B8A30DCE3835}" destId="{F30D7E20-172A-4477-836B-ABA3531000F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2D329B-22EA-483C-8ACC-189796532A44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F08AE77-A51C-4398-AEF1-1231E6C0A987}">
      <dgm:prSet/>
      <dgm:spPr/>
      <dgm:t>
        <a:bodyPr/>
        <a:lstStyle/>
        <a:p>
          <a:r>
            <a:rPr lang="ko-KR" dirty="0"/>
            <a:t>외부에 부착한 크리스탈이나 </a:t>
          </a:r>
          <a:r>
            <a:rPr lang="ko-KR" dirty="0" err="1"/>
            <a:t>오실레이터의</a:t>
          </a:r>
          <a:r>
            <a:rPr lang="ko-KR" dirty="0"/>
            <a:t> 주파수를 </a:t>
          </a:r>
          <a:r>
            <a:rPr lang="ko-KR" dirty="0" err="1"/>
            <a:t>클</a:t>
          </a:r>
          <a:r>
            <a:rPr lang="ko-KR" altLang="en-US" dirty="0" err="1"/>
            <a:t>락</a:t>
          </a:r>
          <a:r>
            <a:rPr lang="ko-KR" dirty="0" err="1"/>
            <a:t>소스로</a:t>
          </a:r>
          <a:r>
            <a:rPr lang="ko-KR" dirty="0"/>
            <a:t> 사용한다</a:t>
          </a:r>
          <a:r>
            <a:rPr lang="en-US" dirty="0"/>
            <a:t>.</a:t>
          </a:r>
        </a:p>
      </dgm:t>
    </dgm:pt>
    <dgm:pt modelId="{31F3E4B6-AB3F-4AE4-9663-AB276A79E8B4}" type="parTrans" cxnId="{353241CA-FE7E-4032-B84D-565D63CEE11C}">
      <dgm:prSet/>
      <dgm:spPr/>
      <dgm:t>
        <a:bodyPr/>
        <a:lstStyle/>
        <a:p>
          <a:endParaRPr lang="en-US"/>
        </a:p>
      </dgm:t>
    </dgm:pt>
    <dgm:pt modelId="{B31CA55B-77BF-485E-A694-583803790626}" type="sibTrans" cxnId="{353241CA-FE7E-4032-B84D-565D63CEE11C}">
      <dgm:prSet/>
      <dgm:spPr/>
      <dgm:t>
        <a:bodyPr/>
        <a:lstStyle/>
        <a:p>
          <a:endParaRPr lang="en-US"/>
        </a:p>
      </dgm:t>
    </dgm:pt>
    <dgm:pt modelId="{F91DF3A5-9C09-4F1D-AB66-9783FDEBF071}">
      <dgm:prSet/>
      <dgm:spPr/>
      <dgm:t>
        <a:bodyPr/>
        <a:lstStyle/>
        <a:p>
          <a:r>
            <a:rPr lang="ko-KR" dirty="0"/>
            <a:t>정밀도가 높고 안정적이며 높은 주파수를 지원한다</a:t>
          </a:r>
          <a:r>
            <a:rPr lang="en-US" dirty="0"/>
            <a:t>. </a:t>
          </a:r>
        </a:p>
      </dgm:t>
    </dgm:pt>
    <dgm:pt modelId="{63E3419F-AEF8-46E4-AA02-A2FF90D7AC14}" type="parTrans" cxnId="{AF26C337-D971-48CC-AD43-DE96CFACD5FA}">
      <dgm:prSet/>
      <dgm:spPr/>
      <dgm:t>
        <a:bodyPr/>
        <a:lstStyle/>
        <a:p>
          <a:endParaRPr lang="en-US"/>
        </a:p>
      </dgm:t>
    </dgm:pt>
    <dgm:pt modelId="{A45A629F-3062-4766-8E94-7CBB2F248B06}" type="sibTrans" cxnId="{AF26C337-D971-48CC-AD43-DE96CFACD5FA}">
      <dgm:prSet/>
      <dgm:spPr/>
      <dgm:t>
        <a:bodyPr/>
        <a:lstStyle/>
        <a:p>
          <a:endParaRPr lang="en-US"/>
        </a:p>
      </dgm:t>
    </dgm:pt>
    <dgm:pt modelId="{FB9A759D-1116-41B8-ADDE-0AC6F324840D}">
      <dgm:prSet/>
      <dgm:spPr/>
      <dgm:t>
        <a:bodyPr/>
        <a:lstStyle/>
        <a:p>
          <a:r>
            <a:rPr lang="en-US"/>
            <a:t>PLL </a:t>
          </a:r>
          <a:r>
            <a:rPr lang="ko-KR"/>
            <a:t>입력 클락으로 사용된다</a:t>
          </a:r>
          <a:endParaRPr lang="en-US"/>
        </a:p>
      </dgm:t>
    </dgm:pt>
    <dgm:pt modelId="{D9FE70C9-B8B3-4B24-ABDE-60623DF81BD0}" type="parTrans" cxnId="{616B231C-8925-44ED-92BB-B9B0B7E2F7F9}">
      <dgm:prSet/>
      <dgm:spPr/>
      <dgm:t>
        <a:bodyPr/>
        <a:lstStyle/>
        <a:p>
          <a:endParaRPr lang="en-US"/>
        </a:p>
      </dgm:t>
    </dgm:pt>
    <dgm:pt modelId="{2E56F7C3-BADC-4149-8A85-2355A7E3857B}" type="sibTrans" cxnId="{616B231C-8925-44ED-92BB-B9B0B7E2F7F9}">
      <dgm:prSet/>
      <dgm:spPr/>
      <dgm:t>
        <a:bodyPr/>
        <a:lstStyle/>
        <a:p>
          <a:endParaRPr lang="en-US"/>
        </a:p>
      </dgm:t>
    </dgm:pt>
    <dgm:pt modelId="{EAB8C1C8-AB99-403D-AEE9-64B714030073}" type="pres">
      <dgm:prSet presAssocID="{DA2D329B-22EA-483C-8ACC-189796532A4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059E247-7841-47C4-ABF6-FB531BABF3B8}" type="pres">
      <dgm:prSet presAssocID="{8F08AE77-A51C-4398-AEF1-1231E6C0A987}" presName="hierRoot1" presStyleCnt="0"/>
      <dgm:spPr/>
    </dgm:pt>
    <dgm:pt modelId="{3B5D0048-0D7A-40AE-88D1-C1406D5951A9}" type="pres">
      <dgm:prSet presAssocID="{8F08AE77-A51C-4398-AEF1-1231E6C0A987}" presName="composite" presStyleCnt="0"/>
      <dgm:spPr/>
    </dgm:pt>
    <dgm:pt modelId="{CCB49692-9FD6-4EE7-A5E0-7AF3BD10529B}" type="pres">
      <dgm:prSet presAssocID="{8F08AE77-A51C-4398-AEF1-1231E6C0A987}" presName="background" presStyleLbl="node0" presStyleIdx="0" presStyleCnt="3"/>
      <dgm:spPr/>
    </dgm:pt>
    <dgm:pt modelId="{2ACAFF95-BDCE-49C9-9F10-D31267F895C1}" type="pres">
      <dgm:prSet presAssocID="{8F08AE77-A51C-4398-AEF1-1231E6C0A987}" presName="text" presStyleLbl="fgAcc0" presStyleIdx="0" presStyleCnt="3">
        <dgm:presLayoutVars>
          <dgm:chPref val="3"/>
        </dgm:presLayoutVars>
      </dgm:prSet>
      <dgm:spPr/>
    </dgm:pt>
    <dgm:pt modelId="{4504B3DE-9E86-42D4-B1B0-855D563FD1EF}" type="pres">
      <dgm:prSet presAssocID="{8F08AE77-A51C-4398-AEF1-1231E6C0A987}" presName="hierChild2" presStyleCnt="0"/>
      <dgm:spPr/>
    </dgm:pt>
    <dgm:pt modelId="{5DA65D29-AE48-4BF3-9A0C-D79F2ABB243C}" type="pres">
      <dgm:prSet presAssocID="{F91DF3A5-9C09-4F1D-AB66-9783FDEBF071}" presName="hierRoot1" presStyleCnt="0"/>
      <dgm:spPr/>
    </dgm:pt>
    <dgm:pt modelId="{5E7136CE-0C48-493B-B827-F350A8901367}" type="pres">
      <dgm:prSet presAssocID="{F91DF3A5-9C09-4F1D-AB66-9783FDEBF071}" presName="composite" presStyleCnt="0"/>
      <dgm:spPr/>
    </dgm:pt>
    <dgm:pt modelId="{941C11FA-7C04-4273-89A4-AC04FDBDF186}" type="pres">
      <dgm:prSet presAssocID="{F91DF3A5-9C09-4F1D-AB66-9783FDEBF071}" presName="background" presStyleLbl="node0" presStyleIdx="1" presStyleCnt="3"/>
      <dgm:spPr/>
    </dgm:pt>
    <dgm:pt modelId="{D728CBDB-898F-41BB-BC51-1D75C5F4D312}" type="pres">
      <dgm:prSet presAssocID="{F91DF3A5-9C09-4F1D-AB66-9783FDEBF071}" presName="text" presStyleLbl="fgAcc0" presStyleIdx="1" presStyleCnt="3">
        <dgm:presLayoutVars>
          <dgm:chPref val="3"/>
        </dgm:presLayoutVars>
      </dgm:prSet>
      <dgm:spPr/>
    </dgm:pt>
    <dgm:pt modelId="{ED2DB53A-2514-481B-88F9-AB6A1D8B139E}" type="pres">
      <dgm:prSet presAssocID="{F91DF3A5-9C09-4F1D-AB66-9783FDEBF071}" presName="hierChild2" presStyleCnt="0"/>
      <dgm:spPr/>
    </dgm:pt>
    <dgm:pt modelId="{70F9A25F-E5D7-4EE0-9F5D-46835028EA43}" type="pres">
      <dgm:prSet presAssocID="{FB9A759D-1116-41B8-ADDE-0AC6F324840D}" presName="hierRoot1" presStyleCnt="0"/>
      <dgm:spPr/>
    </dgm:pt>
    <dgm:pt modelId="{6AD08700-3BBD-4CFF-A339-E8EB4A904252}" type="pres">
      <dgm:prSet presAssocID="{FB9A759D-1116-41B8-ADDE-0AC6F324840D}" presName="composite" presStyleCnt="0"/>
      <dgm:spPr/>
    </dgm:pt>
    <dgm:pt modelId="{FD5E1971-CC30-47F2-AF3D-17B517035271}" type="pres">
      <dgm:prSet presAssocID="{FB9A759D-1116-41B8-ADDE-0AC6F324840D}" presName="background" presStyleLbl="node0" presStyleIdx="2" presStyleCnt="3"/>
      <dgm:spPr/>
    </dgm:pt>
    <dgm:pt modelId="{3BC3CB67-0A58-4FAF-898A-A753C7585430}" type="pres">
      <dgm:prSet presAssocID="{FB9A759D-1116-41B8-ADDE-0AC6F324840D}" presName="text" presStyleLbl="fgAcc0" presStyleIdx="2" presStyleCnt="3">
        <dgm:presLayoutVars>
          <dgm:chPref val="3"/>
        </dgm:presLayoutVars>
      </dgm:prSet>
      <dgm:spPr/>
    </dgm:pt>
    <dgm:pt modelId="{D84627A6-5F68-473E-9461-CF95449F7045}" type="pres">
      <dgm:prSet presAssocID="{FB9A759D-1116-41B8-ADDE-0AC6F324840D}" presName="hierChild2" presStyleCnt="0"/>
      <dgm:spPr/>
    </dgm:pt>
  </dgm:ptLst>
  <dgm:cxnLst>
    <dgm:cxn modelId="{616B231C-8925-44ED-92BB-B9B0B7E2F7F9}" srcId="{DA2D329B-22EA-483C-8ACC-189796532A44}" destId="{FB9A759D-1116-41B8-ADDE-0AC6F324840D}" srcOrd="2" destOrd="0" parTransId="{D9FE70C9-B8B3-4B24-ABDE-60623DF81BD0}" sibTransId="{2E56F7C3-BADC-4149-8A85-2355A7E3857B}"/>
    <dgm:cxn modelId="{AF26C337-D971-48CC-AD43-DE96CFACD5FA}" srcId="{DA2D329B-22EA-483C-8ACC-189796532A44}" destId="{F91DF3A5-9C09-4F1D-AB66-9783FDEBF071}" srcOrd="1" destOrd="0" parTransId="{63E3419F-AEF8-46E4-AA02-A2FF90D7AC14}" sibTransId="{A45A629F-3062-4766-8E94-7CBB2F248B06}"/>
    <dgm:cxn modelId="{B6947FC4-79CD-404F-AA53-306C14D3B980}" type="presOf" srcId="{DA2D329B-22EA-483C-8ACC-189796532A44}" destId="{EAB8C1C8-AB99-403D-AEE9-64B714030073}" srcOrd="0" destOrd="0" presId="urn:microsoft.com/office/officeart/2005/8/layout/hierarchy1"/>
    <dgm:cxn modelId="{CAC658C8-E42F-4A04-8134-71984DD6454A}" type="presOf" srcId="{8F08AE77-A51C-4398-AEF1-1231E6C0A987}" destId="{2ACAFF95-BDCE-49C9-9F10-D31267F895C1}" srcOrd="0" destOrd="0" presId="urn:microsoft.com/office/officeart/2005/8/layout/hierarchy1"/>
    <dgm:cxn modelId="{353241CA-FE7E-4032-B84D-565D63CEE11C}" srcId="{DA2D329B-22EA-483C-8ACC-189796532A44}" destId="{8F08AE77-A51C-4398-AEF1-1231E6C0A987}" srcOrd="0" destOrd="0" parTransId="{31F3E4B6-AB3F-4AE4-9663-AB276A79E8B4}" sibTransId="{B31CA55B-77BF-485E-A694-583803790626}"/>
    <dgm:cxn modelId="{F2AF6ED7-EE7D-4A50-A149-98E5EABC7112}" type="presOf" srcId="{F91DF3A5-9C09-4F1D-AB66-9783FDEBF071}" destId="{D728CBDB-898F-41BB-BC51-1D75C5F4D312}" srcOrd="0" destOrd="0" presId="urn:microsoft.com/office/officeart/2005/8/layout/hierarchy1"/>
    <dgm:cxn modelId="{50A5F8F2-7E3E-4643-A6C1-C714B085FC71}" type="presOf" srcId="{FB9A759D-1116-41B8-ADDE-0AC6F324840D}" destId="{3BC3CB67-0A58-4FAF-898A-A753C7585430}" srcOrd="0" destOrd="0" presId="urn:microsoft.com/office/officeart/2005/8/layout/hierarchy1"/>
    <dgm:cxn modelId="{BB994791-A3B8-4345-B737-D2CD21C2CF91}" type="presParOf" srcId="{EAB8C1C8-AB99-403D-AEE9-64B714030073}" destId="{C059E247-7841-47C4-ABF6-FB531BABF3B8}" srcOrd="0" destOrd="0" presId="urn:microsoft.com/office/officeart/2005/8/layout/hierarchy1"/>
    <dgm:cxn modelId="{DE01F54D-3611-4A86-B750-6439A6B7DEDF}" type="presParOf" srcId="{C059E247-7841-47C4-ABF6-FB531BABF3B8}" destId="{3B5D0048-0D7A-40AE-88D1-C1406D5951A9}" srcOrd="0" destOrd="0" presId="urn:microsoft.com/office/officeart/2005/8/layout/hierarchy1"/>
    <dgm:cxn modelId="{948087EB-3BE0-4147-89E1-7178882503CF}" type="presParOf" srcId="{3B5D0048-0D7A-40AE-88D1-C1406D5951A9}" destId="{CCB49692-9FD6-4EE7-A5E0-7AF3BD10529B}" srcOrd="0" destOrd="0" presId="urn:microsoft.com/office/officeart/2005/8/layout/hierarchy1"/>
    <dgm:cxn modelId="{3F42E026-9CDB-4371-904F-8ED50DC4E348}" type="presParOf" srcId="{3B5D0048-0D7A-40AE-88D1-C1406D5951A9}" destId="{2ACAFF95-BDCE-49C9-9F10-D31267F895C1}" srcOrd="1" destOrd="0" presId="urn:microsoft.com/office/officeart/2005/8/layout/hierarchy1"/>
    <dgm:cxn modelId="{E8E540B2-A8C9-456D-BACD-BF5B1C312627}" type="presParOf" srcId="{C059E247-7841-47C4-ABF6-FB531BABF3B8}" destId="{4504B3DE-9E86-42D4-B1B0-855D563FD1EF}" srcOrd="1" destOrd="0" presId="urn:microsoft.com/office/officeart/2005/8/layout/hierarchy1"/>
    <dgm:cxn modelId="{C1135101-A7D9-44B4-A225-775E767A5BE2}" type="presParOf" srcId="{EAB8C1C8-AB99-403D-AEE9-64B714030073}" destId="{5DA65D29-AE48-4BF3-9A0C-D79F2ABB243C}" srcOrd="1" destOrd="0" presId="urn:microsoft.com/office/officeart/2005/8/layout/hierarchy1"/>
    <dgm:cxn modelId="{728020E2-4568-4571-BF2B-089A43D80F10}" type="presParOf" srcId="{5DA65D29-AE48-4BF3-9A0C-D79F2ABB243C}" destId="{5E7136CE-0C48-493B-B827-F350A8901367}" srcOrd="0" destOrd="0" presId="urn:microsoft.com/office/officeart/2005/8/layout/hierarchy1"/>
    <dgm:cxn modelId="{40948209-CC49-4949-8198-85B3A26F8F9C}" type="presParOf" srcId="{5E7136CE-0C48-493B-B827-F350A8901367}" destId="{941C11FA-7C04-4273-89A4-AC04FDBDF186}" srcOrd="0" destOrd="0" presId="urn:microsoft.com/office/officeart/2005/8/layout/hierarchy1"/>
    <dgm:cxn modelId="{EC27482E-ED4B-4BD4-8F8B-D2AFD8F47454}" type="presParOf" srcId="{5E7136CE-0C48-493B-B827-F350A8901367}" destId="{D728CBDB-898F-41BB-BC51-1D75C5F4D312}" srcOrd="1" destOrd="0" presId="urn:microsoft.com/office/officeart/2005/8/layout/hierarchy1"/>
    <dgm:cxn modelId="{54AA97C8-2551-4F75-ABF3-44B1B0730D32}" type="presParOf" srcId="{5DA65D29-AE48-4BF3-9A0C-D79F2ABB243C}" destId="{ED2DB53A-2514-481B-88F9-AB6A1D8B139E}" srcOrd="1" destOrd="0" presId="urn:microsoft.com/office/officeart/2005/8/layout/hierarchy1"/>
    <dgm:cxn modelId="{8AF72C82-03C8-4295-B90D-85C6A32101B2}" type="presParOf" srcId="{EAB8C1C8-AB99-403D-AEE9-64B714030073}" destId="{70F9A25F-E5D7-4EE0-9F5D-46835028EA43}" srcOrd="2" destOrd="0" presId="urn:microsoft.com/office/officeart/2005/8/layout/hierarchy1"/>
    <dgm:cxn modelId="{F2A9FC2C-3FEF-4EB1-845B-3B9C7568792F}" type="presParOf" srcId="{70F9A25F-E5D7-4EE0-9F5D-46835028EA43}" destId="{6AD08700-3BBD-4CFF-A339-E8EB4A904252}" srcOrd="0" destOrd="0" presId="urn:microsoft.com/office/officeart/2005/8/layout/hierarchy1"/>
    <dgm:cxn modelId="{828C39BB-D96E-4D29-9CBD-704C70AE90F1}" type="presParOf" srcId="{6AD08700-3BBD-4CFF-A339-E8EB4A904252}" destId="{FD5E1971-CC30-47F2-AF3D-17B517035271}" srcOrd="0" destOrd="0" presId="urn:microsoft.com/office/officeart/2005/8/layout/hierarchy1"/>
    <dgm:cxn modelId="{C0A975E1-501F-40A0-BB0A-90B53E814F93}" type="presParOf" srcId="{6AD08700-3BBD-4CFF-A339-E8EB4A904252}" destId="{3BC3CB67-0A58-4FAF-898A-A753C7585430}" srcOrd="1" destOrd="0" presId="urn:microsoft.com/office/officeart/2005/8/layout/hierarchy1"/>
    <dgm:cxn modelId="{1E405506-EA52-48D3-838B-75621D1AF476}" type="presParOf" srcId="{70F9A25F-E5D7-4EE0-9F5D-46835028EA43}" destId="{D84627A6-5F68-473E-9461-CF95449F704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773A4B-C50C-4110-B002-AC4E53CB210D}">
      <dsp:nvSpPr>
        <dsp:cNvPr id="0" name=""/>
        <dsp:cNvSpPr/>
      </dsp:nvSpPr>
      <dsp:spPr>
        <a:xfrm>
          <a:off x="1266" y="452072"/>
          <a:ext cx="4611513" cy="2305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일정한 시간 간격으로 </a:t>
          </a:r>
          <a:r>
            <a:rPr lang="en-US" sz="2700" kern="1200"/>
            <a:t>0</a:t>
          </a:r>
          <a:r>
            <a:rPr lang="ko-KR" sz="2700" kern="1200"/>
            <a:t>과 </a:t>
          </a:r>
          <a:r>
            <a:rPr lang="en-US" sz="2700" kern="1200"/>
            <a:t>1</a:t>
          </a:r>
          <a:r>
            <a:rPr lang="ko-KR" sz="2700" kern="1200"/>
            <a:t>의 값이 번갈아 나타낸다</a:t>
          </a:r>
          <a:r>
            <a:rPr lang="en-US" sz="2700" kern="1200"/>
            <a:t>.</a:t>
          </a:r>
        </a:p>
      </dsp:txBody>
      <dsp:txXfrm>
        <a:off x="68799" y="519605"/>
        <a:ext cx="4476447" cy="2170690"/>
      </dsp:txXfrm>
    </dsp:sp>
    <dsp:sp modelId="{B987DC2E-80F6-487E-BFD4-3B0B46C24DA3}">
      <dsp:nvSpPr>
        <dsp:cNvPr id="0" name=""/>
        <dsp:cNvSpPr/>
      </dsp:nvSpPr>
      <dsp:spPr>
        <a:xfrm>
          <a:off x="5765659" y="452072"/>
          <a:ext cx="4611513" cy="2305756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/>
            <a:t>내부 외부 또는 </a:t>
          </a:r>
          <a:r>
            <a:rPr lang="en-US" sz="2700" kern="1200"/>
            <a:t>low/high speed</a:t>
          </a:r>
          <a:r>
            <a:rPr lang="ko-KR" sz="2700" kern="1200"/>
            <a:t>의 분류에 따라 </a:t>
          </a:r>
          <a:r>
            <a:rPr lang="en-US" sz="2700" kern="1200"/>
            <a:t>HSE,HSI,LSE,LSI</a:t>
          </a:r>
          <a:r>
            <a:rPr lang="ko-KR" sz="2700" kern="1200"/>
            <a:t>로 분류된다</a:t>
          </a:r>
          <a:r>
            <a:rPr lang="en-US" sz="2700" kern="1200"/>
            <a:t>.</a:t>
          </a:r>
        </a:p>
      </dsp:txBody>
      <dsp:txXfrm>
        <a:off x="5833192" y="519605"/>
        <a:ext cx="4476447" cy="2170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49692-9FD6-4EE7-A5E0-7AF3BD10529B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FF95-BDCE-49C9-9F10-D31267F895C1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외부에 부착한 크리스탈이나 </a:t>
          </a:r>
          <a:r>
            <a:rPr lang="ko-KR" sz="2000" kern="1200" dirty="0" err="1"/>
            <a:t>오실레이터의</a:t>
          </a:r>
          <a:r>
            <a:rPr lang="ko-KR" sz="2000" kern="1200" dirty="0"/>
            <a:t> 주파수를 </a:t>
          </a:r>
          <a:r>
            <a:rPr lang="ko-KR" sz="2000" kern="1200" dirty="0" err="1"/>
            <a:t>클</a:t>
          </a:r>
          <a:r>
            <a:rPr lang="ko-KR" altLang="en-US" sz="2000" kern="1200" dirty="0" err="1"/>
            <a:t>락</a:t>
          </a:r>
          <a:r>
            <a:rPr lang="ko-KR" sz="2000" kern="1200" dirty="0" err="1"/>
            <a:t>소스로</a:t>
          </a:r>
          <a:r>
            <a:rPr lang="ko-KR" sz="2000" kern="1200" dirty="0"/>
            <a:t> 사용한다</a:t>
          </a:r>
          <a:r>
            <a:rPr lang="en-US" sz="2000" kern="1200" dirty="0"/>
            <a:t>.</a:t>
          </a:r>
        </a:p>
      </dsp:txBody>
      <dsp:txXfrm>
        <a:off x="378614" y="886531"/>
        <a:ext cx="2810360" cy="1744948"/>
      </dsp:txXfrm>
    </dsp:sp>
    <dsp:sp modelId="{941C11FA-7C04-4273-89A4-AC04FDBDF186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8CBDB-898F-41BB-BC51-1D75C5F4D31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 dirty="0"/>
            <a:t>정밀도가 높고 안정적이며 높은 주파수를 지원한다</a:t>
          </a:r>
          <a:r>
            <a:rPr lang="en-US" sz="2000" kern="1200" dirty="0"/>
            <a:t>. </a:t>
          </a:r>
        </a:p>
      </dsp:txBody>
      <dsp:txXfrm>
        <a:off x="3946203" y="886531"/>
        <a:ext cx="2810360" cy="1744948"/>
      </dsp:txXfrm>
    </dsp:sp>
    <dsp:sp modelId="{FD5E1971-CC30-47F2-AF3D-17B517035271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3CB67-0A58-4FAF-898A-A753C7585430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PLL </a:t>
          </a:r>
          <a:r>
            <a:rPr lang="ko-KR" sz="2000" kern="1200"/>
            <a:t>입력 클락으로 사용된다</a:t>
          </a:r>
          <a:endParaRPr lang="en-US" sz="2000" kern="120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42B0D-3922-35F6-3700-F04687B73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4EBA8F-5C8A-6203-9725-6D589B821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47241-9D51-299D-12FB-70A3F642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1F374-E63D-4BA1-FB39-BE1A0F57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7A9F78-4707-3915-2CE0-08EC75EC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55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EA752D-CF46-CC88-9F60-01DDAE58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2ACD9-CFC3-F7A5-806F-52946C05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EBDCA6-DA54-FF65-9A27-BF1756AB0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F8BE9-3FBD-79D3-9F81-533E4B95D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97CF1-A167-8872-7F63-38A7FC69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1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60BE18-4AAF-EF7F-23EF-B92EF46A64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90E308-734A-7B66-592B-9F4F2B5D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B7FE6-1BDA-53C2-332C-0BA56ABC6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AE56B-9827-8100-D2C2-0ABD8284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50DD70-27C8-66A0-048F-A97E969F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70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424D4-336A-EA83-5E2B-BD25CB774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E9807-561A-4F92-3A26-732B83A84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87D734-BEA4-8120-03A1-A9C1D5D5E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77226-6641-D703-0AA6-4D5FEDF98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903A1-48C7-3DB0-F69F-B3623985A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C770B-AC29-393A-4EB3-847A1AB1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CC394A-1F39-0E0D-547B-90B01FEDA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9470-62BD-01A2-B732-3ED0F881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D5D25-F04B-26A6-78CB-2AB2667EA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AA2C3F-A10D-5CB0-9CF0-959E83E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91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B16BE-BDCF-25C0-47D8-00A0F693C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006B64-C838-7515-7E6B-F25F9D4D26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749AB9-C012-239C-C98A-7BC400FAC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7CBB37-9AEB-712D-50AB-B814FB8A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1ACC9A-20FD-1AA0-C7CA-4E2C45C28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66FABE-0EAD-CD49-C81C-105BC3115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84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E81BD-F034-3F54-F5A3-24943BEF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BB66AD-B453-6828-0D1B-1DD3D9043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C611E3-B6F2-89AF-93EB-751407506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6E4CEE-4FF2-BB92-C16E-F7D13CAE8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B0125C-C5AF-33F7-D978-723EE1F81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159654-EF1B-F371-BCC6-8BCFB164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989884-9736-A038-51BD-CC3CDD8A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ED6276-7476-4548-362C-20B22A523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869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8546E-576E-CD07-9B70-7E81A8DBE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A2E420-E297-20DF-928D-218574BA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787EB3-585E-19F4-2A81-C373909CA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3CF9E7-482C-37B8-347C-6F3745AC5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05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2B1B8D-6B3E-F308-F7DE-26D2FD81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032C2A-06A3-A742-03F2-DD59AF34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7B760A-73EA-3EFC-1320-6D79CA722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24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4EB78-4A76-C765-E4C7-D8450A3B8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DE423C-EC87-530B-6DD6-2BCA9416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37FA1-BEBE-7A85-E370-B3F147B11C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833A6F-0A35-E7F6-08B5-0E13B3F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005B2C-D4C6-ACA1-3FFB-F59D3675E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F5C6D8-9854-BC08-796D-715AB3C32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66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BE9C6-734B-A451-CDF1-F2ED6E66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F9A45E-F4E9-F842-B78A-083E6134E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1ADA53-2276-DD10-714A-2B23D85BD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DE0D74-E40F-3835-EFC0-D273F20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A2DD9-8771-43A9-DCFA-3727B3974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F96FD5-70D6-4ED7-DD81-148834BE1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255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407073-E9E9-2F9F-2506-6A282640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BEEDFA-FDA2-E0E4-30BA-10AB1966C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2BE19-144D-E370-0BA5-F8F144235C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2049E-A064-43F2-B3A2-8702EDA9C8C3}" type="datetimeFigureOut">
              <a:rPr lang="ko-KR" altLang="en-US" smtClean="0"/>
              <a:t>2024-04-30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AED34-BDE3-308F-C4C0-33ACA5738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90B06-0E2C-67E5-3B26-C5267B31C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F5A9-7659-4CCC-AE0A-5FD802FB9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4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2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0" name="Rectangle 3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7D72DAA-3D90-E2E1-6552-D94FBCF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4683"/>
            <a:ext cx="9144000" cy="2551829"/>
          </a:xfrm>
        </p:spPr>
        <p:txBody>
          <a:bodyPr anchor="ctr">
            <a:normAutofit/>
          </a:bodyPr>
          <a:lstStyle/>
          <a:p>
            <a:r>
              <a:rPr lang="en-US" altLang="ko-KR" sz="6600" dirty="0"/>
              <a:t>STM Clock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137170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1BF4E2-D3FF-58C4-E977-22DCFF46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HSI(High-Speed Internal)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8A0812-09B2-0030-3995-2B7CA028D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내부 </a:t>
            </a:r>
            <a:r>
              <a:rPr lang="en-US" altLang="ko-KR" sz="2400" dirty="0"/>
              <a:t>RC </a:t>
            </a:r>
            <a:r>
              <a:rPr lang="ko-KR" altLang="en-US" sz="2400" dirty="0" err="1"/>
              <a:t>오실레이터의</a:t>
            </a:r>
            <a:r>
              <a:rPr lang="ko-KR" altLang="en-US" sz="2400" dirty="0"/>
              <a:t> 주파수를 </a:t>
            </a:r>
            <a:r>
              <a:rPr lang="ko-KR" altLang="en-US" sz="2400" dirty="0" err="1"/>
              <a:t>클락소스로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외부 연결이 필요하지 않아 보드 공간을 절약하고 비용을 줄일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HSE</a:t>
            </a:r>
            <a:r>
              <a:rPr lang="ko-KR" altLang="en-US" sz="2400" dirty="0"/>
              <a:t>에 비해 정밀도가 낮고 온도 변화에 민감하다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HSE</a:t>
            </a:r>
            <a:r>
              <a:rPr lang="ko-KR" altLang="en-US" sz="2400" dirty="0"/>
              <a:t>가 준비될 때까지 임시 </a:t>
            </a:r>
            <a:r>
              <a:rPr lang="ko-KR" altLang="en-US" sz="2400" dirty="0" err="1"/>
              <a:t>클락으로</a:t>
            </a:r>
            <a:r>
              <a:rPr lang="ko-KR" altLang="en-US" sz="2400" dirty="0"/>
              <a:t> 사용된다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846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A422FB-EB94-569A-3086-41D0278F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 AHB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828C2-7D76-A1A5-8CB6-3B1305BDA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 err="1"/>
              <a:t>DMA,RCC,Flash,Memory</a:t>
            </a:r>
            <a:r>
              <a:rPr lang="en-US" altLang="ko-KR" sz="2400" dirty="0"/>
              <a:t> I/F, OTG </a:t>
            </a:r>
            <a:r>
              <a:rPr lang="ko-KR" altLang="en-US" sz="2400" dirty="0"/>
              <a:t>등이 연결된다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System-On-a-Chip(</a:t>
            </a:r>
            <a:r>
              <a:rPr lang="ko-KR" altLang="en-US" sz="2400" dirty="0"/>
              <a:t>하나의 집적 회로에 다양한 기능을 가진 전자 시스템을 구현하는 기술</a:t>
            </a:r>
            <a:r>
              <a:rPr lang="en-US" altLang="ko-KR" sz="2400" dirty="0"/>
              <a:t>) </a:t>
            </a:r>
            <a:r>
              <a:rPr lang="ko-KR" altLang="en-US" sz="2400" dirty="0"/>
              <a:t>설계 내에서 효율적인 통신 및 데이터 전송을 가능하게 하는데 중요한 역할을 하는 다목적 고성능 버스 아키텍처이다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16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3156F7F-9117-FF2B-3CEF-7C923E24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HCLK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325FE7-0478-E3A1-F573-4CA5D9301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AHB </a:t>
            </a:r>
            <a:r>
              <a:rPr lang="ko-KR" altLang="en-US" sz="2400" dirty="0"/>
              <a:t>버스에서 파생된 고속 시스템 </a:t>
            </a:r>
            <a:r>
              <a:rPr lang="ko-KR" altLang="en-US" sz="2400" dirty="0" err="1"/>
              <a:t>클락이다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프로세서 코어</a:t>
            </a:r>
            <a:r>
              <a:rPr lang="en-US" altLang="ko-KR" sz="2400" dirty="0"/>
              <a:t>, </a:t>
            </a:r>
            <a:r>
              <a:rPr lang="ko-KR" altLang="en-US" sz="2400" dirty="0"/>
              <a:t>고성능 주변 장치 및 메모리 인터페이스와 같은 중요한 시스템 구성 요소에 고대역폭 및 효율적인 </a:t>
            </a:r>
            <a:r>
              <a:rPr lang="ko-KR" altLang="en-US" sz="2400" dirty="0" err="1"/>
              <a:t>클락소스를</a:t>
            </a:r>
            <a:r>
              <a:rPr lang="ko-KR" altLang="en-US" sz="2400" dirty="0"/>
              <a:t> 제공한다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4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D388EA-C442-DBD4-D004-5C743855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APB2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824418-EEE4-E8DE-0E67-B5C1689B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UART1,ADC,TIM1,SPI1,GPIO,AFOIO </a:t>
            </a:r>
            <a:r>
              <a:rPr lang="ko-KR" altLang="en-US" sz="2400" dirty="0"/>
              <a:t>등이 연결된다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 err="1"/>
              <a:t>공급클락</a:t>
            </a:r>
            <a:r>
              <a:rPr lang="ko-KR" altLang="en-US" sz="2400" dirty="0"/>
              <a:t> 디자인에서 사용되는 저속 주변 장치 버스 아키텍처이다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 AHB</a:t>
            </a:r>
            <a:r>
              <a:rPr lang="ko-KR" altLang="en-US" sz="2400" dirty="0"/>
              <a:t>보다 느린 속도로 작동하지만</a:t>
            </a:r>
            <a:r>
              <a:rPr lang="en-US" altLang="ko-KR" sz="2400" dirty="0"/>
              <a:t>, </a:t>
            </a:r>
            <a:r>
              <a:rPr lang="ko-KR" altLang="en-US" sz="2400" dirty="0"/>
              <a:t>저전력 소비와 간단한 인터페이스 설계가 장점이다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78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F2D76C0-5D69-D536-71D9-4326D6348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PCLK2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3685B-EBB9-7440-C7E8-6A6F3326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/>
              <a:t>APB2</a:t>
            </a:r>
            <a:r>
              <a:rPr lang="ko-KR" altLang="en-US" sz="2400"/>
              <a:t>와 버스에 연결된 주변 장치와 클락 소스 역할을 한다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910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BE72EA-525B-868E-BDD3-31C984BF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 APB1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B9A58E-E2FA-92DC-6D29-DB41D35F3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UART2,3 , TIM2,3,4, I2C, SPI2,3 </a:t>
            </a:r>
            <a:r>
              <a:rPr lang="ko-KR" altLang="en-US" sz="2400" dirty="0"/>
              <a:t>등이 연결된다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r>
              <a:rPr lang="ko-KR" altLang="en-US" sz="2400" dirty="0"/>
              <a:t>저속 버스 아키텍처이다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고대역폭 데이터시스템 요소 간에 통신 및 데이터 전송이 필요하지 않은 프로세서 코어와 다양한 저전력 주변 장치 간의 인터페이스 역할이다</a:t>
            </a:r>
            <a:r>
              <a:rPr lang="en-US" altLang="ko-KR" sz="2400" dirty="0"/>
              <a:t>.</a:t>
            </a:r>
          </a:p>
          <a:p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4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1AEFD4E-01D8-2D03-F197-004F2A4BE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PLCK1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6BF0D-2056-FF2C-69A9-44DDAA4F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APB1 </a:t>
            </a:r>
            <a:r>
              <a:rPr lang="ko-KR" altLang="en-US" sz="2400" dirty="0"/>
              <a:t>버스에 연결된 다양한 저전력 주변 장치의 </a:t>
            </a:r>
            <a:r>
              <a:rPr lang="ko-KR" altLang="en-US" sz="2400" dirty="0" err="1"/>
              <a:t>클락소스</a:t>
            </a:r>
            <a:r>
              <a:rPr lang="ko-KR" altLang="en-US" sz="2400" dirty="0"/>
              <a:t> 역할을 한다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주변 장치들끼리 시스템 요소 간에 통신 및 데이터 전송을 가능하게 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318C61-D639-4656-F826-6210B83DC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ko-KR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9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2F031-CD60-8BB4-FAF9-6074B5025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Clock</a:t>
            </a:r>
            <a:endParaRPr lang="ko-KR" altLang="en-US" sz="480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51594510-6767-7E2C-F463-2D86D3154E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609957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728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3495AA-AE8C-35C8-1D13-1A41CF2CE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LSE(Low-Speed External)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018CC9-8C12-F5D3-B2E2-3CDE56EEC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 외부 크리스탈 </a:t>
            </a:r>
            <a:r>
              <a:rPr lang="ko-KR" altLang="en-US" sz="2400" dirty="0" err="1"/>
              <a:t>오실레이터를</a:t>
            </a:r>
            <a:r>
              <a:rPr lang="ko-KR" altLang="en-US" sz="2400" dirty="0"/>
              <a:t> 사용하는 저속 </a:t>
            </a:r>
            <a:r>
              <a:rPr lang="ko-KR" altLang="en-US" sz="2400" dirty="0" err="1"/>
              <a:t>클락소스이다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매우 정밀하고 안정적이며 낮은 소비 전력을 사용한다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외부 연결이 필요하기 때문에 보드 공간을 더 차지하고 비용이 높아질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RTC(Real Time Clock)</a:t>
            </a:r>
            <a:r>
              <a:rPr lang="ko-KR" altLang="en-US" sz="2400" dirty="0"/>
              <a:t>의 </a:t>
            </a:r>
            <a:r>
              <a:rPr lang="ko-KR" altLang="en-US" sz="2400" dirty="0" err="1"/>
              <a:t>클락소스를</a:t>
            </a:r>
            <a:r>
              <a:rPr lang="ko-KR" altLang="en-US" sz="2400" dirty="0"/>
              <a:t> 사용한다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853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F356DE-B381-019D-67DF-E27389B40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LSI(Low-Speed Internal)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3469C-5578-645F-CB4C-A4EC6C14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내장 </a:t>
            </a:r>
            <a:r>
              <a:rPr lang="en-US" altLang="ko-KR" sz="2400" dirty="0"/>
              <a:t>RC </a:t>
            </a:r>
            <a:r>
              <a:rPr lang="ko-KR" altLang="en-US" sz="2400" dirty="0" err="1"/>
              <a:t>오실레이터를</a:t>
            </a:r>
            <a:r>
              <a:rPr lang="ko-KR" altLang="en-US" sz="2400" dirty="0"/>
              <a:t> 사용하는 저속 </a:t>
            </a:r>
            <a:r>
              <a:rPr lang="ko-KR" altLang="en-US" sz="2400" dirty="0" err="1"/>
              <a:t>클락소스이다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외부 연결이 필요하지 않아 보드 공간을 절약하고 비용을 줄일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LSE</a:t>
            </a:r>
            <a:r>
              <a:rPr lang="ko-KR" altLang="en-US" sz="2400" dirty="0"/>
              <a:t>에 비해 정밀도가 낮고 온도 변화에 민감하다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RTC</a:t>
            </a:r>
            <a:r>
              <a:rPr lang="ko-KR" altLang="en-US" sz="2400" dirty="0"/>
              <a:t>백업 </a:t>
            </a:r>
            <a:r>
              <a:rPr lang="ko-KR" altLang="en-US" sz="2400" dirty="0" err="1"/>
              <a:t>클락소스를</a:t>
            </a:r>
            <a:r>
              <a:rPr lang="ko-KR" altLang="en-US" sz="2400" dirty="0"/>
              <a:t> 사용한다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816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F8F0C2E-04AB-D13F-F214-652E6D8C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System Clock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1B28CA-8895-9207-E1EC-95569FE4B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HSI,HSE,PLL </a:t>
            </a:r>
            <a:r>
              <a:rPr lang="ko-KR" altLang="en-US" sz="2400" dirty="0"/>
              <a:t>중에 </a:t>
            </a:r>
            <a:r>
              <a:rPr lang="ko-KR" altLang="en-US" sz="2400" dirty="0" err="1"/>
              <a:t>클락소스로부터</a:t>
            </a:r>
            <a:r>
              <a:rPr lang="ko-KR" altLang="en-US" sz="2400" dirty="0"/>
              <a:t> 선택적으로 설정될 수 있다</a:t>
            </a:r>
            <a:r>
              <a:rPr lang="en-US" altLang="ko-KR" sz="2400" dirty="0"/>
              <a:t>.</a:t>
            </a:r>
          </a:p>
          <a:p>
            <a:r>
              <a:rPr lang="en-US" altLang="ko-KR" sz="2400" dirty="0"/>
              <a:t>PLL</a:t>
            </a:r>
            <a:r>
              <a:rPr lang="ko-KR" altLang="en-US" sz="2400" dirty="0"/>
              <a:t>은  </a:t>
            </a:r>
            <a:r>
              <a:rPr lang="en-US" altLang="ko-KR" sz="2400" dirty="0"/>
              <a:t>HSI </a:t>
            </a:r>
            <a:r>
              <a:rPr lang="ko-KR" altLang="en-US" sz="2400" dirty="0"/>
              <a:t>또는 </a:t>
            </a:r>
            <a:r>
              <a:rPr lang="en-US" altLang="ko-KR" sz="2400" dirty="0"/>
              <a:t>HSE </a:t>
            </a:r>
            <a:r>
              <a:rPr lang="ko-KR" altLang="en-US" sz="2400" dirty="0"/>
              <a:t>기반으로 더 높은 주파수의 </a:t>
            </a:r>
            <a:r>
              <a:rPr lang="ko-KR" altLang="en-US" sz="2400" dirty="0" err="1"/>
              <a:t>클락을</a:t>
            </a:r>
            <a:r>
              <a:rPr lang="ko-KR" altLang="en-US" sz="2400" dirty="0"/>
              <a:t> 생성하는 회로이다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/>
              <a:t>내부에는 여러 장치에 공급을 한다</a:t>
            </a:r>
            <a:r>
              <a:rPr lang="en-US" altLang="ko-KR" sz="2400" dirty="0"/>
              <a:t>. HCLK,PCLK1,PCLK2​ </a:t>
            </a:r>
          </a:p>
          <a:p>
            <a:pPr marL="0" indent="0">
              <a:buNone/>
            </a:pPr>
            <a:r>
              <a:rPr lang="en-US" altLang="ko-KR" sz="2400" dirty="0"/>
              <a:t>AHB, APB2, APB1 3</a:t>
            </a:r>
            <a:r>
              <a:rPr lang="ko-KR" altLang="en-US" sz="2400" dirty="0"/>
              <a:t>개의 버스에 </a:t>
            </a:r>
            <a:r>
              <a:rPr lang="ko-KR" altLang="en-US" sz="2400" dirty="0" err="1"/>
              <a:t>물려있는</a:t>
            </a:r>
            <a:r>
              <a:rPr lang="ko-KR" altLang="en-US" sz="2400" dirty="0"/>
              <a:t> 장치들에게 공급한다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endParaRPr lang="ko-KR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38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3CE5AFA-FF17-9550-6B5E-F1328D5301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452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38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F75074-A14E-CC18-4E38-C63DB7616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8530" y="771832"/>
            <a:ext cx="3313470" cy="929149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ko-KR" sz="1800" dirty="0"/>
              <a:t>HSE Disable</a:t>
            </a:r>
            <a:r>
              <a:rPr lang="ko-KR" altLang="en-US" sz="1800" dirty="0"/>
              <a:t>에서 </a:t>
            </a:r>
            <a:r>
              <a:rPr lang="en-US" altLang="ko-KR" sz="1800" dirty="0"/>
              <a:t>Crystal/Ceramic Resonator</a:t>
            </a:r>
            <a:r>
              <a:rPr lang="ko-KR" altLang="en-US" sz="1800" dirty="0"/>
              <a:t>를 선택해준다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8045EE2-023D-369E-7043-AE60FF091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6" y="13928"/>
            <a:ext cx="8796244" cy="56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626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5046A10-E68F-56A6-E4B0-C6973414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PLL(</a:t>
            </a:r>
            <a:r>
              <a:rPr lang="ko-KR" altLang="en-US" sz="4800"/>
              <a:t>위상 동기회로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3309D3-0523-88DE-23D3-E5EB5A5E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ko-KR" sz="2400" dirty="0"/>
              <a:t>PLL</a:t>
            </a:r>
            <a:r>
              <a:rPr lang="ko-KR" altLang="en-US" sz="2400" dirty="0"/>
              <a:t>은 주파수를 고정된 배수로 증폭시키는 회로이다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마이크로컨트롤</a:t>
            </a:r>
            <a:r>
              <a:rPr lang="ko-KR" altLang="en-US" sz="2400" dirty="0"/>
              <a:t> 러에서는 </a:t>
            </a:r>
            <a:r>
              <a:rPr lang="en-US" altLang="ko-KR" sz="2400" dirty="0"/>
              <a:t>PLL</a:t>
            </a:r>
            <a:r>
              <a:rPr lang="ko-KR" altLang="en-US" sz="2400" dirty="0"/>
              <a:t>을 사용하여 기본 </a:t>
            </a:r>
            <a:r>
              <a:rPr lang="ko-KR" altLang="en-US" sz="2400" dirty="0" err="1"/>
              <a:t>클락소스</a:t>
            </a:r>
            <a:r>
              <a:rPr lang="en-US" altLang="ko-KR" sz="2400" dirty="0"/>
              <a:t>(HIS </a:t>
            </a:r>
            <a:r>
              <a:rPr lang="ko-KR" altLang="en-US" sz="2400" dirty="0"/>
              <a:t>또는 </a:t>
            </a:r>
            <a:r>
              <a:rPr lang="en-US" altLang="ko-KR" sz="2400" dirty="0"/>
              <a:t>HSE)</a:t>
            </a:r>
            <a:r>
              <a:rPr lang="ko-KR" altLang="en-US" sz="2400" dirty="0"/>
              <a:t>의 주파수를 증폭시켜 더 높은 </a:t>
            </a:r>
            <a:r>
              <a:rPr lang="ko-KR" altLang="en-US" sz="2400" dirty="0" err="1"/>
              <a:t>클락속도를</a:t>
            </a:r>
            <a:r>
              <a:rPr lang="ko-KR" altLang="en-US" sz="2400" dirty="0"/>
              <a:t> 얻을 수 있다</a:t>
            </a:r>
            <a:r>
              <a:rPr lang="en-US" altLang="ko-KR" sz="2400" dirty="0"/>
              <a:t>. </a:t>
            </a:r>
            <a:r>
              <a:rPr lang="ko-KR" altLang="en-US" sz="2400" dirty="0"/>
              <a:t>어떤 것을 사용할지는 상황과 요구에 따라 다를 수 있다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1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4DBEBD-F206-5817-532D-5E2318E92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HSE(High-Speed External)</a:t>
            </a:r>
            <a:endParaRPr lang="ko-KR" altLang="en-US" sz="4800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886E4D5-4E70-3AFB-B778-2EBA1617D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128290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6736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471</Words>
  <Application>Microsoft Office PowerPoint</Application>
  <PresentationFormat>와이드스크린</PresentationFormat>
  <Paragraphs>51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STM Clock</vt:lpstr>
      <vt:lpstr>Clock</vt:lpstr>
      <vt:lpstr>LSE(Low-Speed External)</vt:lpstr>
      <vt:lpstr>LSI(Low-Speed Internal)</vt:lpstr>
      <vt:lpstr>System Clock</vt:lpstr>
      <vt:lpstr>PowerPoint 프레젠테이션</vt:lpstr>
      <vt:lpstr>PowerPoint 프레젠테이션</vt:lpstr>
      <vt:lpstr>PLL(위상 동기회로)</vt:lpstr>
      <vt:lpstr>HSE(High-Speed External)</vt:lpstr>
      <vt:lpstr>HSI(High-Speed Internal)</vt:lpstr>
      <vt:lpstr> AHB</vt:lpstr>
      <vt:lpstr>HCLK</vt:lpstr>
      <vt:lpstr>APB2</vt:lpstr>
      <vt:lpstr>PCLK2</vt:lpstr>
      <vt:lpstr> APB1</vt:lpstr>
      <vt:lpstr>PLCK1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STM Clock</dc:title>
  <dc:creator>성현 권</dc:creator>
  <cp:lastModifiedBy>성현 권</cp:lastModifiedBy>
  <cp:revision>30</cp:revision>
  <dcterms:created xsi:type="dcterms:W3CDTF">2024-04-18T09:48:38Z</dcterms:created>
  <dcterms:modified xsi:type="dcterms:W3CDTF">2024-04-30T07:40:46Z</dcterms:modified>
</cp:coreProperties>
</file>