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5" r:id="rId4"/>
    <p:sldId id="263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>
        <p:scale>
          <a:sx n="75" d="100"/>
          <a:sy n="75" d="100"/>
        </p:scale>
        <p:origin x="-12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77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99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51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75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96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51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5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84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42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88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E09F-5FB3-4813-B7B2-8A56120A66FF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66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6E09F-5FB3-4813-B7B2-8A56120A66FF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C46EA-A487-4E3A-9835-7275591B0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55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689942" y="4405663"/>
            <a:ext cx="3502057" cy="125242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758" y="1143894"/>
            <a:ext cx="10035444" cy="30738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03417" y="1126165"/>
            <a:ext cx="841640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dirty="0" err="1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IoT</a:t>
            </a:r>
            <a:r>
              <a:rPr lang="en-US" altLang="ko-KR" sz="2500" dirty="0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 &amp; ICT Developer</a:t>
            </a:r>
            <a:endParaRPr lang="en-US" altLang="ko-KR" sz="2500" b="1" dirty="0" smtClean="0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5500" b="1" dirty="0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Team </a:t>
            </a:r>
            <a:r>
              <a:rPr lang="en-US" altLang="ko-KR" sz="5500" b="1" dirty="0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Project </a:t>
            </a:r>
            <a:r>
              <a:rPr lang="ko-KR" altLang="en-US" sz="5500" b="1" dirty="0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중간 발표</a:t>
            </a:r>
            <a:r>
              <a:rPr lang="en-US" altLang="ko-KR" sz="5500" b="1" dirty="0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endParaRPr lang="en-US" altLang="ko-KR" sz="5500" b="1" dirty="0" smtClean="0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178457" y="4476909"/>
            <a:ext cx="2686954" cy="1131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Team : </a:t>
            </a:r>
            <a:r>
              <a:rPr lang="en-US" altLang="ko-KR" sz="2500" b="1" dirty="0" smtClean="0">
                <a:solidFill>
                  <a:schemeClr val="bg1"/>
                </a:solidFill>
              </a:rPr>
              <a:t>TM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2017.11 ~ 2017.12.18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3417" y="3131483"/>
            <a:ext cx="4913909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Smart Home </a:t>
            </a:r>
            <a:r>
              <a:rPr lang="en-US" altLang="ko-KR" sz="2500" b="1" dirty="0" err="1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IoT</a:t>
            </a:r>
            <a:r>
              <a:rPr lang="en-US" altLang="ko-KR" sz="2500" b="1" dirty="0" smtClean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 Platform</a:t>
            </a:r>
            <a:endParaRPr lang="en-US" altLang="ko-KR" sz="1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189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871825"/>
            <a:ext cx="12192000" cy="598617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9979" y="2047933"/>
            <a:ext cx="11489348" cy="430074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974241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Profile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cxnSp>
        <p:nvCxnSpPr>
          <p:cNvPr id="24" name="직선 연결선 23"/>
          <p:cNvCxnSpPr>
            <a:stCxn id="27" idx="6"/>
            <a:endCxn id="28" idx="2"/>
          </p:cNvCxnSpPr>
          <p:nvPr/>
        </p:nvCxnSpPr>
        <p:spPr>
          <a:xfrm flipV="1">
            <a:off x="1432881" y="4217394"/>
            <a:ext cx="9131671" cy="1"/>
          </a:xfrm>
          <a:prstGeom prst="line">
            <a:avLst/>
          </a:prstGeom>
          <a:ln w="28575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10564552" y="4146681"/>
            <a:ext cx="155077" cy="155077"/>
          </a:xfrm>
          <a:prstGeom prst="ellipse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8201915" y="4112551"/>
            <a:ext cx="209676" cy="209676"/>
          </a:xfrm>
          <a:prstGeom prst="ellipse">
            <a:avLst/>
          </a:prstGeom>
          <a:solidFill>
            <a:srgbClr val="FF33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98720" y="2649221"/>
            <a:ext cx="1302581" cy="888705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17’ 11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17 ~</a:t>
            </a:r>
          </a:p>
          <a:p>
            <a:pPr algn="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 11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24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일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bg1"/>
                </a:solidFill>
              </a:rPr>
              <a:t>기본 계획 수립</a:t>
            </a:r>
            <a:endParaRPr lang="en-US" altLang="ko-KR" sz="1050" dirty="0" smtClean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787978" y="4830363"/>
            <a:ext cx="2252578" cy="885613"/>
          </a:xfrm>
          <a:prstGeom prst="rect">
            <a:avLst/>
          </a:prstGeom>
          <a:solidFill>
            <a:schemeClr val="bg1"/>
          </a:solidFill>
          <a:ln>
            <a:solidFill>
              <a:srgbClr val="FF3300"/>
            </a:solidFill>
          </a:ln>
          <a:effectLst>
            <a:outerShdw blurRad="114300" dist="508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12121"/>
                </a:solidFill>
              </a:rPr>
              <a:t>12</a:t>
            </a:r>
            <a:r>
              <a:rPr lang="ko-KR" altLang="en-US" sz="1400" b="1" dirty="0" smtClean="0">
                <a:solidFill>
                  <a:srgbClr val="212121"/>
                </a:solidFill>
              </a:rPr>
              <a:t>월 </a:t>
            </a:r>
            <a:r>
              <a:rPr lang="en-US" altLang="ko-KR" sz="1400" b="1" dirty="0" smtClean="0">
                <a:solidFill>
                  <a:srgbClr val="212121"/>
                </a:solidFill>
              </a:rPr>
              <a:t>08</a:t>
            </a:r>
            <a:r>
              <a:rPr lang="ko-KR" altLang="en-US" sz="1400" b="1" dirty="0" smtClean="0">
                <a:solidFill>
                  <a:srgbClr val="212121"/>
                </a:solidFill>
              </a:rPr>
              <a:t>일 </a:t>
            </a:r>
            <a:r>
              <a:rPr lang="en-US" altLang="ko-KR" sz="1400" b="1" dirty="0" smtClean="0">
                <a:solidFill>
                  <a:srgbClr val="212121"/>
                </a:solidFill>
              </a:rPr>
              <a:t>~ 12</a:t>
            </a:r>
            <a:r>
              <a:rPr lang="ko-KR" altLang="en-US" sz="1400" b="1" dirty="0" smtClean="0">
                <a:solidFill>
                  <a:srgbClr val="212121"/>
                </a:solidFill>
              </a:rPr>
              <a:t>월 </a:t>
            </a:r>
            <a:r>
              <a:rPr lang="en-US" altLang="ko-KR" sz="1400" b="1" dirty="0" smtClean="0">
                <a:solidFill>
                  <a:srgbClr val="212121"/>
                </a:solidFill>
              </a:rPr>
              <a:t>10</a:t>
            </a:r>
            <a:r>
              <a:rPr lang="ko-KR" altLang="en-US" sz="1400" b="1" dirty="0" smtClean="0">
                <a:solidFill>
                  <a:srgbClr val="212121"/>
                </a:solidFill>
              </a:rPr>
              <a:t>일</a:t>
            </a:r>
            <a:endParaRPr lang="en-US" altLang="ko-KR" sz="1200" dirty="0">
              <a:solidFill>
                <a:srgbClr val="212121"/>
              </a:solidFill>
            </a:endParaRPr>
          </a:p>
          <a:p>
            <a:pPr marL="0" lvl="1"/>
            <a:r>
              <a:rPr lang="en-US" altLang="ko-KR" sz="1050" dirty="0" smtClean="0">
                <a:solidFill>
                  <a:srgbClr val="212121"/>
                </a:solidFill>
              </a:rPr>
              <a:t>Test &amp; Bug Fix</a:t>
            </a:r>
            <a:endParaRPr lang="en-US" altLang="ko-KR" sz="1050" dirty="0">
              <a:solidFill>
                <a:srgbClr val="212121"/>
              </a:solidFill>
            </a:endParaRPr>
          </a:p>
          <a:p>
            <a:pPr marL="0" lvl="1"/>
            <a:r>
              <a:rPr lang="ko-KR" altLang="en-US" sz="1050" dirty="0" smtClean="0">
                <a:solidFill>
                  <a:srgbClr val="212121"/>
                </a:solidFill>
              </a:rPr>
              <a:t>추가 </a:t>
            </a:r>
            <a:r>
              <a:rPr lang="en-US" altLang="ko-KR" sz="1050" dirty="0" smtClean="0">
                <a:solidFill>
                  <a:srgbClr val="212121"/>
                </a:solidFill>
              </a:rPr>
              <a:t>/ </a:t>
            </a:r>
            <a:r>
              <a:rPr lang="ko-KR" altLang="en-US" sz="1050" dirty="0" smtClean="0">
                <a:solidFill>
                  <a:srgbClr val="212121"/>
                </a:solidFill>
              </a:rPr>
              <a:t>개선 사항 반영</a:t>
            </a:r>
            <a:endParaRPr lang="en-US" altLang="ko-KR" sz="1050" dirty="0">
              <a:solidFill>
                <a:srgbClr val="21212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519452" y="2649221"/>
            <a:ext cx="1200177" cy="92333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114300" dist="508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12</a:t>
            </a:r>
            <a:r>
              <a:rPr lang="ko-KR" altLang="en-US" sz="1200" b="1" dirty="0">
                <a:solidFill>
                  <a:schemeClr val="tx1"/>
                </a:solidFill>
              </a:rPr>
              <a:t>월 </a:t>
            </a:r>
            <a:r>
              <a:rPr lang="en-US" altLang="ko-KR" sz="1200" b="1" dirty="0">
                <a:solidFill>
                  <a:schemeClr val="tx1"/>
                </a:solidFill>
              </a:rPr>
              <a:t>11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일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~ </a:t>
            </a:r>
            <a:r>
              <a:rPr lang="en-US" altLang="ko-KR" sz="1200" b="1" dirty="0">
                <a:solidFill>
                  <a:schemeClr val="tx1"/>
                </a:solidFill>
              </a:rPr>
              <a:t>12</a:t>
            </a:r>
            <a:r>
              <a:rPr lang="ko-KR" altLang="en-US" sz="1200" b="1" dirty="0">
                <a:solidFill>
                  <a:schemeClr val="tx1"/>
                </a:solidFill>
              </a:rPr>
              <a:t>월 </a:t>
            </a:r>
            <a:r>
              <a:rPr lang="en-US" altLang="ko-KR" sz="1200" b="1" dirty="0">
                <a:solidFill>
                  <a:schemeClr val="tx1"/>
                </a:solidFill>
              </a:rPr>
              <a:t>18</a:t>
            </a:r>
            <a:r>
              <a:rPr lang="ko-KR" altLang="en-US" sz="1200" b="1" dirty="0">
                <a:solidFill>
                  <a:schemeClr val="tx1"/>
                </a:solidFill>
              </a:rPr>
              <a:t>일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Team Project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Portfolio </a:t>
            </a:r>
            <a:r>
              <a:rPr lang="ko-KR" altLang="en-US" sz="1050" dirty="0">
                <a:solidFill>
                  <a:schemeClr val="tx1"/>
                </a:solidFill>
              </a:rPr>
              <a:t>작성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cxnSp>
        <p:nvCxnSpPr>
          <p:cNvPr id="52" name="꺾인 연결선 51"/>
          <p:cNvCxnSpPr>
            <a:stCxn id="51" idx="3"/>
            <a:endCxn id="28" idx="6"/>
          </p:cNvCxnSpPr>
          <p:nvPr/>
        </p:nvCxnSpPr>
        <p:spPr>
          <a:xfrm>
            <a:off x="10719629" y="3110886"/>
            <a:ext cx="12700" cy="1113334"/>
          </a:xfrm>
          <a:prstGeom prst="bentConnector3">
            <a:avLst>
              <a:gd name="adj1" fmla="val 180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998720" y="1358447"/>
            <a:ext cx="2536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프로젝트 수행 일정 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35" name="자유형 34"/>
          <p:cNvSpPr/>
          <p:nvPr/>
        </p:nvSpPr>
        <p:spPr>
          <a:xfrm>
            <a:off x="1361336" y="3553272"/>
            <a:ext cx="347186" cy="668442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  <a:gd name="connsiteX0" fmla="*/ 0 w 3234277"/>
              <a:gd name="connsiteY0" fmla="*/ 662588 h 995963"/>
              <a:gd name="connsiteX1" fmla="*/ 228600 w 3234277"/>
              <a:gd name="connsiteY1" fmla="*/ 484788 h 995963"/>
              <a:gd name="connsiteX2" fmla="*/ 419100 w 3234277"/>
              <a:gd name="connsiteY2" fmla="*/ 764188 h 995963"/>
              <a:gd name="connsiteX3" fmla="*/ 647700 w 3234277"/>
              <a:gd name="connsiteY3" fmla="*/ 560988 h 995963"/>
              <a:gd name="connsiteX4" fmla="*/ 889000 w 3234277"/>
              <a:gd name="connsiteY4" fmla="*/ 357788 h 995963"/>
              <a:gd name="connsiteX5" fmla="*/ 1054100 w 3234277"/>
              <a:gd name="connsiteY5" fmla="*/ 637188 h 995963"/>
              <a:gd name="connsiteX6" fmla="*/ 1193800 w 3234277"/>
              <a:gd name="connsiteY6" fmla="*/ 446688 h 995963"/>
              <a:gd name="connsiteX7" fmla="*/ 1332706 w 3234277"/>
              <a:gd name="connsiteY7" fmla="*/ 589563 h 995963"/>
              <a:gd name="connsiteX8" fmla="*/ 1511300 w 3234277"/>
              <a:gd name="connsiteY8" fmla="*/ 764188 h 995963"/>
              <a:gd name="connsiteX9" fmla="*/ 1587500 w 3234277"/>
              <a:gd name="connsiteY9" fmla="*/ 586388 h 995963"/>
              <a:gd name="connsiteX10" fmla="*/ 1727200 w 3234277"/>
              <a:gd name="connsiteY10" fmla="*/ 789588 h 995963"/>
              <a:gd name="connsiteX11" fmla="*/ 1816895 w 3234277"/>
              <a:gd name="connsiteY11" fmla="*/ 697513 h 995963"/>
              <a:gd name="connsiteX12" fmla="*/ 1868487 w 3234277"/>
              <a:gd name="connsiteY12" fmla="*/ 995963 h 995963"/>
              <a:gd name="connsiteX13" fmla="*/ 2032317 w 3234277"/>
              <a:gd name="connsiteY13" fmla="*/ 627505 h 995963"/>
              <a:gd name="connsiteX14" fmla="*/ 2120900 w 3234277"/>
              <a:gd name="connsiteY14" fmla="*/ 497488 h 995963"/>
              <a:gd name="connsiteX15" fmla="*/ 2260600 w 3234277"/>
              <a:gd name="connsiteY15" fmla="*/ 586388 h 995963"/>
              <a:gd name="connsiteX16" fmla="*/ 3234277 w 3234277"/>
              <a:gd name="connsiteY16" fmla="*/ 1 h 995963"/>
              <a:gd name="connsiteX0" fmla="*/ 0 w 3265318"/>
              <a:gd name="connsiteY0" fmla="*/ 684836 h 1018211"/>
              <a:gd name="connsiteX1" fmla="*/ 228600 w 3265318"/>
              <a:gd name="connsiteY1" fmla="*/ 507036 h 1018211"/>
              <a:gd name="connsiteX2" fmla="*/ 419100 w 3265318"/>
              <a:gd name="connsiteY2" fmla="*/ 786436 h 1018211"/>
              <a:gd name="connsiteX3" fmla="*/ 647700 w 3265318"/>
              <a:gd name="connsiteY3" fmla="*/ 583236 h 1018211"/>
              <a:gd name="connsiteX4" fmla="*/ 889000 w 3265318"/>
              <a:gd name="connsiteY4" fmla="*/ 380036 h 1018211"/>
              <a:gd name="connsiteX5" fmla="*/ 1054100 w 3265318"/>
              <a:gd name="connsiteY5" fmla="*/ 659436 h 1018211"/>
              <a:gd name="connsiteX6" fmla="*/ 1193800 w 3265318"/>
              <a:gd name="connsiteY6" fmla="*/ 468936 h 1018211"/>
              <a:gd name="connsiteX7" fmla="*/ 1332706 w 3265318"/>
              <a:gd name="connsiteY7" fmla="*/ 611811 h 1018211"/>
              <a:gd name="connsiteX8" fmla="*/ 1511300 w 3265318"/>
              <a:gd name="connsiteY8" fmla="*/ 786436 h 1018211"/>
              <a:gd name="connsiteX9" fmla="*/ 1587500 w 3265318"/>
              <a:gd name="connsiteY9" fmla="*/ 608636 h 1018211"/>
              <a:gd name="connsiteX10" fmla="*/ 1727200 w 3265318"/>
              <a:gd name="connsiteY10" fmla="*/ 811836 h 1018211"/>
              <a:gd name="connsiteX11" fmla="*/ 1816895 w 3265318"/>
              <a:gd name="connsiteY11" fmla="*/ 719761 h 1018211"/>
              <a:gd name="connsiteX12" fmla="*/ 1868487 w 3265318"/>
              <a:gd name="connsiteY12" fmla="*/ 1018211 h 1018211"/>
              <a:gd name="connsiteX13" fmla="*/ 2032317 w 3265318"/>
              <a:gd name="connsiteY13" fmla="*/ 649753 h 1018211"/>
              <a:gd name="connsiteX14" fmla="*/ 2120900 w 3265318"/>
              <a:gd name="connsiteY14" fmla="*/ 519736 h 1018211"/>
              <a:gd name="connsiteX15" fmla="*/ 2260600 w 3265318"/>
              <a:gd name="connsiteY15" fmla="*/ 608636 h 1018211"/>
              <a:gd name="connsiteX16" fmla="*/ 3265318 w 3265318"/>
              <a:gd name="connsiteY16" fmla="*/ 1 h 1018211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587500 w 3265318"/>
              <a:gd name="connsiteY9" fmla="*/ 608635 h 1018210"/>
              <a:gd name="connsiteX10" fmla="*/ 1727200 w 3265318"/>
              <a:gd name="connsiteY10" fmla="*/ 811835 h 1018210"/>
              <a:gd name="connsiteX11" fmla="*/ 1816895 w 3265318"/>
              <a:gd name="connsiteY11" fmla="*/ 719760 h 1018210"/>
              <a:gd name="connsiteX12" fmla="*/ 1868487 w 3265318"/>
              <a:gd name="connsiteY12" fmla="*/ 1018210 h 1018210"/>
              <a:gd name="connsiteX13" fmla="*/ 2032317 w 3265318"/>
              <a:gd name="connsiteY13" fmla="*/ 649752 h 1018210"/>
              <a:gd name="connsiteX14" fmla="*/ 2120900 w 3265318"/>
              <a:gd name="connsiteY14" fmla="*/ 519735 h 1018210"/>
              <a:gd name="connsiteX15" fmla="*/ 2260600 w 3265318"/>
              <a:gd name="connsiteY15" fmla="*/ 608635 h 1018210"/>
              <a:gd name="connsiteX16" fmla="*/ 3265318 w 3265318"/>
              <a:gd name="connsiteY16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587500 w 3265318"/>
              <a:gd name="connsiteY9" fmla="*/ 608635 h 1018210"/>
              <a:gd name="connsiteX10" fmla="*/ 1727200 w 3265318"/>
              <a:gd name="connsiteY10" fmla="*/ 811835 h 1018210"/>
              <a:gd name="connsiteX11" fmla="*/ 1868487 w 3265318"/>
              <a:gd name="connsiteY11" fmla="*/ 1018210 h 1018210"/>
              <a:gd name="connsiteX12" fmla="*/ 2032317 w 3265318"/>
              <a:gd name="connsiteY12" fmla="*/ 649752 h 1018210"/>
              <a:gd name="connsiteX13" fmla="*/ 2120900 w 3265318"/>
              <a:gd name="connsiteY13" fmla="*/ 519735 h 1018210"/>
              <a:gd name="connsiteX14" fmla="*/ 2260600 w 3265318"/>
              <a:gd name="connsiteY14" fmla="*/ 608635 h 1018210"/>
              <a:gd name="connsiteX15" fmla="*/ 3265318 w 3265318"/>
              <a:gd name="connsiteY15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727200 w 3265318"/>
              <a:gd name="connsiteY9" fmla="*/ 811835 h 1018210"/>
              <a:gd name="connsiteX10" fmla="*/ 1868487 w 3265318"/>
              <a:gd name="connsiteY10" fmla="*/ 1018210 h 1018210"/>
              <a:gd name="connsiteX11" fmla="*/ 2032317 w 3265318"/>
              <a:gd name="connsiteY11" fmla="*/ 649752 h 1018210"/>
              <a:gd name="connsiteX12" fmla="*/ 2120900 w 3265318"/>
              <a:gd name="connsiteY12" fmla="*/ 519735 h 1018210"/>
              <a:gd name="connsiteX13" fmla="*/ 2260600 w 3265318"/>
              <a:gd name="connsiteY13" fmla="*/ 608635 h 1018210"/>
              <a:gd name="connsiteX14" fmla="*/ 3265318 w 3265318"/>
              <a:gd name="connsiteY14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868487 w 3265318"/>
              <a:gd name="connsiteY9" fmla="*/ 1018210 h 1018210"/>
              <a:gd name="connsiteX10" fmla="*/ 2032317 w 3265318"/>
              <a:gd name="connsiteY10" fmla="*/ 649752 h 1018210"/>
              <a:gd name="connsiteX11" fmla="*/ 2120900 w 3265318"/>
              <a:gd name="connsiteY11" fmla="*/ 519735 h 1018210"/>
              <a:gd name="connsiteX12" fmla="*/ 2260600 w 3265318"/>
              <a:gd name="connsiteY12" fmla="*/ 608635 h 1018210"/>
              <a:gd name="connsiteX13" fmla="*/ 3265318 w 3265318"/>
              <a:gd name="connsiteY13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511300 w 3265318"/>
              <a:gd name="connsiteY7" fmla="*/ 786435 h 1018210"/>
              <a:gd name="connsiteX8" fmla="*/ 1868487 w 3265318"/>
              <a:gd name="connsiteY8" fmla="*/ 1018210 h 1018210"/>
              <a:gd name="connsiteX9" fmla="*/ 2032317 w 3265318"/>
              <a:gd name="connsiteY9" fmla="*/ 649752 h 1018210"/>
              <a:gd name="connsiteX10" fmla="*/ 2120900 w 3265318"/>
              <a:gd name="connsiteY10" fmla="*/ 519735 h 1018210"/>
              <a:gd name="connsiteX11" fmla="*/ 2260600 w 3265318"/>
              <a:gd name="connsiteY11" fmla="*/ 608635 h 1018210"/>
              <a:gd name="connsiteX12" fmla="*/ 3265318 w 3265318"/>
              <a:gd name="connsiteY12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868487 w 3265318"/>
              <a:gd name="connsiteY7" fmla="*/ 1018210 h 1018210"/>
              <a:gd name="connsiteX8" fmla="*/ 2032317 w 3265318"/>
              <a:gd name="connsiteY8" fmla="*/ 649752 h 1018210"/>
              <a:gd name="connsiteX9" fmla="*/ 2120900 w 3265318"/>
              <a:gd name="connsiteY9" fmla="*/ 519735 h 1018210"/>
              <a:gd name="connsiteX10" fmla="*/ 2260600 w 3265318"/>
              <a:gd name="connsiteY10" fmla="*/ 608635 h 1018210"/>
              <a:gd name="connsiteX11" fmla="*/ 3265318 w 3265318"/>
              <a:gd name="connsiteY11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193800 w 3265318"/>
              <a:gd name="connsiteY5" fmla="*/ 468935 h 1018210"/>
              <a:gd name="connsiteX6" fmla="*/ 1868487 w 3265318"/>
              <a:gd name="connsiteY6" fmla="*/ 1018210 h 1018210"/>
              <a:gd name="connsiteX7" fmla="*/ 2032317 w 3265318"/>
              <a:gd name="connsiteY7" fmla="*/ 649752 h 1018210"/>
              <a:gd name="connsiteX8" fmla="*/ 2120900 w 3265318"/>
              <a:gd name="connsiteY8" fmla="*/ 519735 h 1018210"/>
              <a:gd name="connsiteX9" fmla="*/ 2260600 w 3265318"/>
              <a:gd name="connsiteY9" fmla="*/ 608635 h 1018210"/>
              <a:gd name="connsiteX10" fmla="*/ 3265318 w 3265318"/>
              <a:gd name="connsiteY10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868487 w 3265318"/>
              <a:gd name="connsiteY5" fmla="*/ 1018210 h 1018210"/>
              <a:gd name="connsiteX6" fmla="*/ 2032317 w 3265318"/>
              <a:gd name="connsiteY6" fmla="*/ 649752 h 1018210"/>
              <a:gd name="connsiteX7" fmla="*/ 2120900 w 3265318"/>
              <a:gd name="connsiteY7" fmla="*/ 519735 h 1018210"/>
              <a:gd name="connsiteX8" fmla="*/ 2260600 w 3265318"/>
              <a:gd name="connsiteY8" fmla="*/ 608635 h 1018210"/>
              <a:gd name="connsiteX9" fmla="*/ 3265318 w 3265318"/>
              <a:gd name="connsiteY9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120900 w 3265318"/>
              <a:gd name="connsiteY6" fmla="*/ 519735 h 1018210"/>
              <a:gd name="connsiteX7" fmla="*/ 2260600 w 3265318"/>
              <a:gd name="connsiteY7" fmla="*/ 608635 h 1018210"/>
              <a:gd name="connsiteX8" fmla="*/ 3265318 w 3265318"/>
              <a:gd name="connsiteY8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120900 w 3265318"/>
              <a:gd name="connsiteY6" fmla="*/ 519735 h 1018210"/>
              <a:gd name="connsiteX7" fmla="*/ 2260600 w 3265318"/>
              <a:gd name="connsiteY7" fmla="*/ 608635 h 1018210"/>
              <a:gd name="connsiteX8" fmla="*/ 3265318 w 3265318"/>
              <a:gd name="connsiteY8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260600 w 3265318"/>
              <a:gd name="connsiteY6" fmla="*/ 608635 h 1018210"/>
              <a:gd name="connsiteX7" fmla="*/ 3265318 w 3265318"/>
              <a:gd name="connsiteY7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419100 w 3265318"/>
              <a:gd name="connsiteY2" fmla="*/ 786435 h 1018210"/>
              <a:gd name="connsiteX3" fmla="*/ 1696061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1241681 w 3265318"/>
              <a:gd name="connsiteY2" fmla="*/ 730816 h 1018210"/>
              <a:gd name="connsiteX3" fmla="*/ 1696061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730816"/>
              <a:gd name="connsiteX1" fmla="*/ 771814 w 3265318"/>
              <a:gd name="connsiteY1" fmla="*/ 273435 h 730816"/>
              <a:gd name="connsiteX2" fmla="*/ 1241681 w 3265318"/>
              <a:gd name="connsiteY2" fmla="*/ 730816 h 730816"/>
              <a:gd name="connsiteX3" fmla="*/ 1696061 w 3265318"/>
              <a:gd name="connsiteY3" fmla="*/ 380035 h 730816"/>
              <a:gd name="connsiteX4" fmla="*/ 2032317 w 3265318"/>
              <a:gd name="connsiteY4" fmla="*/ 649752 h 730816"/>
              <a:gd name="connsiteX5" fmla="*/ 3265318 w 3265318"/>
              <a:gd name="connsiteY5" fmla="*/ 0 h 730816"/>
              <a:gd name="connsiteX0" fmla="*/ 0 w 3265318"/>
              <a:gd name="connsiteY0" fmla="*/ 684835 h 730816"/>
              <a:gd name="connsiteX1" fmla="*/ 771814 w 3265318"/>
              <a:gd name="connsiteY1" fmla="*/ 273435 h 730816"/>
              <a:gd name="connsiteX2" fmla="*/ 1241681 w 3265318"/>
              <a:gd name="connsiteY2" fmla="*/ 730816 h 730816"/>
              <a:gd name="connsiteX3" fmla="*/ 1696061 w 3265318"/>
              <a:gd name="connsiteY3" fmla="*/ 380035 h 730816"/>
              <a:gd name="connsiteX4" fmla="*/ 2125439 w 3265318"/>
              <a:gd name="connsiteY4" fmla="*/ 571885 h 730816"/>
              <a:gd name="connsiteX5" fmla="*/ 3265318 w 3265318"/>
              <a:gd name="connsiteY5" fmla="*/ 0 h 730816"/>
              <a:gd name="connsiteX0" fmla="*/ 0 w 3467601"/>
              <a:gd name="connsiteY0" fmla="*/ 411400 h 457381"/>
              <a:gd name="connsiteX1" fmla="*/ 771814 w 3467601"/>
              <a:gd name="connsiteY1" fmla="*/ 0 h 457381"/>
              <a:gd name="connsiteX2" fmla="*/ 1241681 w 3467601"/>
              <a:gd name="connsiteY2" fmla="*/ 457381 h 457381"/>
              <a:gd name="connsiteX3" fmla="*/ 1696061 w 3467601"/>
              <a:gd name="connsiteY3" fmla="*/ 106600 h 457381"/>
              <a:gd name="connsiteX4" fmla="*/ 2125439 w 3467601"/>
              <a:gd name="connsiteY4" fmla="*/ 298450 h 457381"/>
              <a:gd name="connsiteX5" fmla="*/ 3467601 w 3467601"/>
              <a:gd name="connsiteY5" fmla="*/ 249755 h 457381"/>
              <a:gd name="connsiteX0" fmla="*/ 0 w 3537960"/>
              <a:gd name="connsiteY0" fmla="*/ 953501 h 953501"/>
              <a:gd name="connsiteX1" fmla="*/ 842173 w 3537960"/>
              <a:gd name="connsiteY1" fmla="*/ 0 h 953501"/>
              <a:gd name="connsiteX2" fmla="*/ 1312040 w 3537960"/>
              <a:gd name="connsiteY2" fmla="*/ 457381 h 953501"/>
              <a:gd name="connsiteX3" fmla="*/ 1766420 w 3537960"/>
              <a:gd name="connsiteY3" fmla="*/ 106600 h 953501"/>
              <a:gd name="connsiteX4" fmla="*/ 2195798 w 3537960"/>
              <a:gd name="connsiteY4" fmla="*/ 298450 h 953501"/>
              <a:gd name="connsiteX5" fmla="*/ 3537960 w 3537960"/>
              <a:gd name="connsiteY5" fmla="*/ 249755 h 953501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12040 w 3537960"/>
              <a:gd name="connsiteY2" fmla="*/ 350781 h 1173010"/>
              <a:gd name="connsiteX3" fmla="*/ 176642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20835 w 3537960"/>
              <a:gd name="connsiteY2" fmla="*/ 350781 h 1173010"/>
              <a:gd name="connsiteX3" fmla="*/ 176642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20835 w 3537960"/>
              <a:gd name="connsiteY2" fmla="*/ 350781 h 1173010"/>
              <a:gd name="connsiteX3" fmla="*/ 174883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345390"/>
              <a:gd name="connsiteX1" fmla="*/ 1167585 w 3537960"/>
              <a:gd name="connsiteY1" fmla="*/ 1173010 h 1345390"/>
              <a:gd name="connsiteX2" fmla="*/ 1320835 w 3537960"/>
              <a:gd name="connsiteY2" fmla="*/ 350781 h 1345390"/>
              <a:gd name="connsiteX3" fmla="*/ 1748830 w 3537960"/>
              <a:gd name="connsiteY3" fmla="*/ 0 h 1345390"/>
              <a:gd name="connsiteX4" fmla="*/ 2582773 w 3537960"/>
              <a:gd name="connsiteY4" fmla="*/ 1345390 h 1345390"/>
              <a:gd name="connsiteX5" fmla="*/ 3537960 w 3537960"/>
              <a:gd name="connsiteY5" fmla="*/ 143155 h 1345390"/>
              <a:gd name="connsiteX0" fmla="*/ 0 w 3300498"/>
              <a:gd name="connsiteY0" fmla="*/ 846901 h 1345390"/>
              <a:gd name="connsiteX1" fmla="*/ 1167585 w 3300498"/>
              <a:gd name="connsiteY1" fmla="*/ 1173010 h 1345390"/>
              <a:gd name="connsiteX2" fmla="*/ 1320835 w 3300498"/>
              <a:gd name="connsiteY2" fmla="*/ 350781 h 1345390"/>
              <a:gd name="connsiteX3" fmla="*/ 1748830 w 3300498"/>
              <a:gd name="connsiteY3" fmla="*/ 0 h 1345390"/>
              <a:gd name="connsiteX4" fmla="*/ 2582773 w 3300498"/>
              <a:gd name="connsiteY4" fmla="*/ 1345390 h 1345390"/>
              <a:gd name="connsiteX5" fmla="*/ 3300498 w 3300498"/>
              <a:gd name="connsiteY5" fmla="*/ 584400 h 1345390"/>
              <a:gd name="connsiteX0" fmla="*/ 0 w 2737169"/>
              <a:gd name="connsiteY0" fmla="*/ 846901 h 1345390"/>
              <a:gd name="connsiteX1" fmla="*/ 1167585 w 2737169"/>
              <a:gd name="connsiteY1" fmla="*/ 1173010 h 1345390"/>
              <a:gd name="connsiteX2" fmla="*/ 1320835 w 2737169"/>
              <a:gd name="connsiteY2" fmla="*/ 350781 h 1345390"/>
              <a:gd name="connsiteX3" fmla="*/ 1748830 w 2737169"/>
              <a:gd name="connsiteY3" fmla="*/ 0 h 1345390"/>
              <a:gd name="connsiteX4" fmla="*/ 2582773 w 2737169"/>
              <a:gd name="connsiteY4" fmla="*/ 1345390 h 1345390"/>
              <a:gd name="connsiteX5" fmla="*/ 2737169 w 2737169"/>
              <a:gd name="connsiteY5" fmla="*/ 567590 h 1345390"/>
              <a:gd name="connsiteX0" fmla="*/ 279859 w 3017028"/>
              <a:gd name="connsiteY0" fmla="*/ 846901 h 1173010"/>
              <a:gd name="connsiteX1" fmla="*/ 1447444 w 3017028"/>
              <a:gd name="connsiteY1" fmla="*/ 1173010 h 1173010"/>
              <a:gd name="connsiteX2" fmla="*/ 1600694 w 3017028"/>
              <a:gd name="connsiteY2" fmla="*/ 350781 h 1173010"/>
              <a:gd name="connsiteX3" fmla="*/ 2028689 w 3017028"/>
              <a:gd name="connsiteY3" fmla="*/ 0 h 1173010"/>
              <a:gd name="connsiteX4" fmla="*/ 0 w 3017028"/>
              <a:gd name="connsiteY4" fmla="*/ 1126869 h 1173010"/>
              <a:gd name="connsiteX5" fmla="*/ 3017028 w 3017028"/>
              <a:gd name="connsiteY5" fmla="*/ 567590 h 1173010"/>
              <a:gd name="connsiteX0" fmla="*/ 279859 w 2028689"/>
              <a:gd name="connsiteY0" fmla="*/ 846901 h 1173010"/>
              <a:gd name="connsiteX1" fmla="*/ 1447444 w 2028689"/>
              <a:gd name="connsiteY1" fmla="*/ 1173010 h 1173010"/>
              <a:gd name="connsiteX2" fmla="*/ 1600694 w 2028689"/>
              <a:gd name="connsiteY2" fmla="*/ 350781 h 1173010"/>
              <a:gd name="connsiteX3" fmla="*/ 2028689 w 2028689"/>
              <a:gd name="connsiteY3" fmla="*/ 0 h 1173010"/>
              <a:gd name="connsiteX4" fmla="*/ 0 w 2028689"/>
              <a:gd name="connsiteY4" fmla="*/ 1126869 h 1173010"/>
              <a:gd name="connsiteX0" fmla="*/ 279859 w 2028689"/>
              <a:gd name="connsiteY0" fmla="*/ 846901 h 1126869"/>
              <a:gd name="connsiteX1" fmla="*/ 1600694 w 2028689"/>
              <a:gd name="connsiteY1" fmla="*/ 350781 h 1126869"/>
              <a:gd name="connsiteX2" fmla="*/ 2028689 w 2028689"/>
              <a:gd name="connsiteY2" fmla="*/ 0 h 1126869"/>
              <a:gd name="connsiteX3" fmla="*/ 0 w 2028689"/>
              <a:gd name="connsiteY3" fmla="*/ 1126869 h 1126869"/>
              <a:gd name="connsiteX0" fmla="*/ 279859 w 2028689"/>
              <a:gd name="connsiteY0" fmla="*/ 846901 h 1126869"/>
              <a:gd name="connsiteX1" fmla="*/ 2028689 w 2028689"/>
              <a:gd name="connsiteY1" fmla="*/ 0 h 1126869"/>
              <a:gd name="connsiteX2" fmla="*/ 0 w 2028689"/>
              <a:gd name="connsiteY2" fmla="*/ 1126869 h 1126869"/>
              <a:gd name="connsiteX0" fmla="*/ 279859 w 292715"/>
              <a:gd name="connsiteY0" fmla="*/ 0 h 279968"/>
              <a:gd name="connsiteX1" fmla="*/ 292715 w 292715"/>
              <a:gd name="connsiteY1" fmla="*/ 144850 h 279968"/>
              <a:gd name="connsiteX2" fmla="*/ 0 w 292715"/>
              <a:gd name="connsiteY2" fmla="*/ 279968 h 279968"/>
              <a:gd name="connsiteX0" fmla="*/ 279859 w 580128"/>
              <a:gd name="connsiteY0" fmla="*/ 0 h 279968"/>
              <a:gd name="connsiteX1" fmla="*/ 580128 w 580128"/>
              <a:gd name="connsiteY1" fmla="*/ 220492 h 279968"/>
              <a:gd name="connsiteX2" fmla="*/ 0 w 580128"/>
              <a:gd name="connsiteY2" fmla="*/ 279968 h 279968"/>
              <a:gd name="connsiteX0" fmla="*/ 331593 w 631862"/>
              <a:gd name="connsiteY0" fmla="*/ 0 h 238995"/>
              <a:gd name="connsiteX1" fmla="*/ 631862 w 631862"/>
              <a:gd name="connsiteY1" fmla="*/ 220492 h 238995"/>
              <a:gd name="connsiteX2" fmla="*/ 0 w 631862"/>
              <a:gd name="connsiteY2" fmla="*/ 238995 h 238995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289910 w 590179"/>
              <a:gd name="connsiteY0" fmla="*/ 0 h 353345"/>
              <a:gd name="connsiteX1" fmla="*/ 590179 w 590179"/>
              <a:gd name="connsiteY1" fmla="*/ 220492 h 353345"/>
              <a:gd name="connsiteX2" fmla="*/ 0 w 590179"/>
              <a:gd name="connsiteY2" fmla="*/ 353345 h 353345"/>
              <a:gd name="connsiteX0" fmla="*/ 323446 w 623715"/>
              <a:gd name="connsiteY0" fmla="*/ 0 h 454694"/>
              <a:gd name="connsiteX1" fmla="*/ 623715 w 623715"/>
              <a:gd name="connsiteY1" fmla="*/ 220492 h 454694"/>
              <a:gd name="connsiteX2" fmla="*/ 0 w 623715"/>
              <a:gd name="connsiteY2" fmla="*/ 454694 h 454694"/>
              <a:gd name="connsiteX0" fmla="*/ 306678 w 606947"/>
              <a:gd name="connsiteY0" fmla="*/ 0 h 469172"/>
              <a:gd name="connsiteX1" fmla="*/ 606947 w 606947"/>
              <a:gd name="connsiteY1" fmla="*/ 220492 h 469172"/>
              <a:gd name="connsiteX2" fmla="*/ 0 w 606947"/>
              <a:gd name="connsiteY2" fmla="*/ 469172 h 469172"/>
              <a:gd name="connsiteX0" fmla="*/ 491128 w 606947"/>
              <a:gd name="connsiteY0" fmla="*/ 0 h 565695"/>
              <a:gd name="connsiteX1" fmla="*/ 606947 w 606947"/>
              <a:gd name="connsiteY1" fmla="*/ 317015 h 565695"/>
              <a:gd name="connsiteX2" fmla="*/ 0 w 606947"/>
              <a:gd name="connsiteY2" fmla="*/ 565695 h 565695"/>
              <a:gd name="connsiteX0" fmla="*/ 491128 w 495159"/>
              <a:gd name="connsiteY0" fmla="*/ 0 h 565695"/>
              <a:gd name="connsiteX1" fmla="*/ 495159 w 495159"/>
              <a:gd name="connsiteY1" fmla="*/ 399059 h 565695"/>
              <a:gd name="connsiteX2" fmla="*/ 0 w 495159"/>
              <a:gd name="connsiteY2" fmla="*/ 565695 h 565695"/>
              <a:gd name="connsiteX0" fmla="*/ 520938 w 520985"/>
              <a:gd name="connsiteY0" fmla="*/ 0 h 964655"/>
              <a:gd name="connsiteX1" fmla="*/ 495159 w 520985"/>
              <a:gd name="connsiteY1" fmla="*/ 798019 h 964655"/>
              <a:gd name="connsiteX2" fmla="*/ 0 w 520985"/>
              <a:gd name="connsiteY2" fmla="*/ 964655 h 964655"/>
              <a:gd name="connsiteX0" fmla="*/ 520938 w 539874"/>
              <a:gd name="connsiteY0" fmla="*/ 0 h 964655"/>
              <a:gd name="connsiteX1" fmla="*/ 539874 w 539874"/>
              <a:gd name="connsiteY1" fmla="*/ 604974 h 964655"/>
              <a:gd name="connsiteX2" fmla="*/ 0 w 539874"/>
              <a:gd name="connsiteY2" fmla="*/ 964655 h 96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874" h="964655">
                <a:moveTo>
                  <a:pt x="520938" y="0"/>
                </a:moveTo>
                <a:cubicBezTo>
                  <a:pt x="522282" y="133020"/>
                  <a:pt x="538530" y="471954"/>
                  <a:pt x="539874" y="604974"/>
                </a:cubicBezTo>
                <a:lnTo>
                  <a:pt x="0" y="964655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1277804" y="413985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32565" y="4827271"/>
            <a:ext cx="1489504" cy="888705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11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25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일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~</a:t>
            </a:r>
          </a:p>
          <a:p>
            <a:pPr algn="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12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일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</a:rPr>
              <a:t>1</a:t>
            </a:r>
            <a:r>
              <a:rPr lang="ko-KR" altLang="en-US" sz="1050" dirty="0" smtClean="0">
                <a:solidFill>
                  <a:schemeClr val="bg1"/>
                </a:solidFill>
              </a:rPr>
              <a:t>차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프로토타입</a:t>
            </a:r>
            <a:r>
              <a:rPr lang="ko-KR" altLang="en-US" sz="1050" dirty="0" smtClean="0">
                <a:solidFill>
                  <a:schemeClr val="bg1"/>
                </a:solidFill>
              </a:rPr>
              <a:t> 개발</a:t>
            </a:r>
            <a:endParaRPr lang="en-US" altLang="ko-KR" sz="1050" dirty="0">
              <a:solidFill>
                <a:schemeClr val="bg1"/>
              </a:solidFill>
            </a:endParaRPr>
          </a:p>
        </p:txBody>
      </p:sp>
      <p:sp>
        <p:nvSpPr>
          <p:cNvPr id="39" name="자유형 38"/>
          <p:cNvSpPr/>
          <p:nvPr/>
        </p:nvSpPr>
        <p:spPr>
          <a:xfrm>
            <a:off x="3582250" y="4221714"/>
            <a:ext cx="83525" cy="588829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  <a:gd name="connsiteX0" fmla="*/ 0 w 3234277"/>
              <a:gd name="connsiteY0" fmla="*/ 662588 h 995963"/>
              <a:gd name="connsiteX1" fmla="*/ 228600 w 3234277"/>
              <a:gd name="connsiteY1" fmla="*/ 484788 h 995963"/>
              <a:gd name="connsiteX2" fmla="*/ 419100 w 3234277"/>
              <a:gd name="connsiteY2" fmla="*/ 764188 h 995963"/>
              <a:gd name="connsiteX3" fmla="*/ 647700 w 3234277"/>
              <a:gd name="connsiteY3" fmla="*/ 560988 h 995963"/>
              <a:gd name="connsiteX4" fmla="*/ 889000 w 3234277"/>
              <a:gd name="connsiteY4" fmla="*/ 357788 h 995963"/>
              <a:gd name="connsiteX5" fmla="*/ 1054100 w 3234277"/>
              <a:gd name="connsiteY5" fmla="*/ 637188 h 995963"/>
              <a:gd name="connsiteX6" fmla="*/ 1193800 w 3234277"/>
              <a:gd name="connsiteY6" fmla="*/ 446688 h 995963"/>
              <a:gd name="connsiteX7" fmla="*/ 1332706 w 3234277"/>
              <a:gd name="connsiteY7" fmla="*/ 589563 h 995963"/>
              <a:gd name="connsiteX8" fmla="*/ 1511300 w 3234277"/>
              <a:gd name="connsiteY8" fmla="*/ 764188 h 995963"/>
              <a:gd name="connsiteX9" fmla="*/ 1587500 w 3234277"/>
              <a:gd name="connsiteY9" fmla="*/ 586388 h 995963"/>
              <a:gd name="connsiteX10" fmla="*/ 1727200 w 3234277"/>
              <a:gd name="connsiteY10" fmla="*/ 789588 h 995963"/>
              <a:gd name="connsiteX11" fmla="*/ 1816895 w 3234277"/>
              <a:gd name="connsiteY11" fmla="*/ 697513 h 995963"/>
              <a:gd name="connsiteX12" fmla="*/ 1868487 w 3234277"/>
              <a:gd name="connsiteY12" fmla="*/ 995963 h 995963"/>
              <a:gd name="connsiteX13" fmla="*/ 2032317 w 3234277"/>
              <a:gd name="connsiteY13" fmla="*/ 627505 h 995963"/>
              <a:gd name="connsiteX14" fmla="*/ 2120900 w 3234277"/>
              <a:gd name="connsiteY14" fmla="*/ 497488 h 995963"/>
              <a:gd name="connsiteX15" fmla="*/ 2260600 w 3234277"/>
              <a:gd name="connsiteY15" fmla="*/ 586388 h 995963"/>
              <a:gd name="connsiteX16" fmla="*/ 3234277 w 3234277"/>
              <a:gd name="connsiteY16" fmla="*/ 1 h 995963"/>
              <a:gd name="connsiteX0" fmla="*/ 0 w 3265318"/>
              <a:gd name="connsiteY0" fmla="*/ 684836 h 1018211"/>
              <a:gd name="connsiteX1" fmla="*/ 228600 w 3265318"/>
              <a:gd name="connsiteY1" fmla="*/ 507036 h 1018211"/>
              <a:gd name="connsiteX2" fmla="*/ 419100 w 3265318"/>
              <a:gd name="connsiteY2" fmla="*/ 786436 h 1018211"/>
              <a:gd name="connsiteX3" fmla="*/ 647700 w 3265318"/>
              <a:gd name="connsiteY3" fmla="*/ 583236 h 1018211"/>
              <a:gd name="connsiteX4" fmla="*/ 889000 w 3265318"/>
              <a:gd name="connsiteY4" fmla="*/ 380036 h 1018211"/>
              <a:gd name="connsiteX5" fmla="*/ 1054100 w 3265318"/>
              <a:gd name="connsiteY5" fmla="*/ 659436 h 1018211"/>
              <a:gd name="connsiteX6" fmla="*/ 1193800 w 3265318"/>
              <a:gd name="connsiteY6" fmla="*/ 468936 h 1018211"/>
              <a:gd name="connsiteX7" fmla="*/ 1332706 w 3265318"/>
              <a:gd name="connsiteY7" fmla="*/ 611811 h 1018211"/>
              <a:gd name="connsiteX8" fmla="*/ 1511300 w 3265318"/>
              <a:gd name="connsiteY8" fmla="*/ 786436 h 1018211"/>
              <a:gd name="connsiteX9" fmla="*/ 1587500 w 3265318"/>
              <a:gd name="connsiteY9" fmla="*/ 608636 h 1018211"/>
              <a:gd name="connsiteX10" fmla="*/ 1727200 w 3265318"/>
              <a:gd name="connsiteY10" fmla="*/ 811836 h 1018211"/>
              <a:gd name="connsiteX11" fmla="*/ 1816895 w 3265318"/>
              <a:gd name="connsiteY11" fmla="*/ 719761 h 1018211"/>
              <a:gd name="connsiteX12" fmla="*/ 1868487 w 3265318"/>
              <a:gd name="connsiteY12" fmla="*/ 1018211 h 1018211"/>
              <a:gd name="connsiteX13" fmla="*/ 2032317 w 3265318"/>
              <a:gd name="connsiteY13" fmla="*/ 649753 h 1018211"/>
              <a:gd name="connsiteX14" fmla="*/ 2120900 w 3265318"/>
              <a:gd name="connsiteY14" fmla="*/ 519736 h 1018211"/>
              <a:gd name="connsiteX15" fmla="*/ 2260600 w 3265318"/>
              <a:gd name="connsiteY15" fmla="*/ 608636 h 1018211"/>
              <a:gd name="connsiteX16" fmla="*/ 3265318 w 3265318"/>
              <a:gd name="connsiteY16" fmla="*/ 1 h 1018211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587500 w 3265318"/>
              <a:gd name="connsiteY9" fmla="*/ 608635 h 1018210"/>
              <a:gd name="connsiteX10" fmla="*/ 1727200 w 3265318"/>
              <a:gd name="connsiteY10" fmla="*/ 811835 h 1018210"/>
              <a:gd name="connsiteX11" fmla="*/ 1816895 w 3265318"/>
              <a:gd name="connsiteY11" fmla="*/ 719760 h 1018210"/>
              <a:gd name="connsiteX12" fmla="*/ 1868487 w 3265318"/>
              <a:gd name="connsiteY12" fmla="*/ 1018210 h 1018210"/>
              <a:gd name="connsiteX13" fmla="*/ 2032317 w 3265318"/>
              <a:gd name="connsiteY13" fmla="*/ 649752 h 1018210"/>
              <a:gd name="connsiteX14" fmla="*/ 2120900 w 3265318"/>
              <a:gd name="connsiteY14" fmla="*/ 519735 h 1018210"/>
              <a:gd name="connsiteX15" fmla="*/ 2260600 w 3265318"/>
              <a:gd name="connsiteY15" fmla="*/ 608635 h 1018210"/>
              <a:gd name="connsiteX16" fmla="*/ 3265318 w 3265318"/>
              <a:gd name="connsiteY16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587500 w 3265318"/>
              <a:gd name="connsiteY9" fmla="*/ 608635 h 1018210"/>
              <a:gd name="connsiteX10" fmla="*/ 1727200 w 3265318"/>
              <a:gd name="connsiteY10" fmla="*/ 811835 h 1018210"/>
              <a:gd name="connsiteX11" fmla="*/ 1868487 w 3265318"/>
              <a:gd name="connsiteY11" fmla="*/ 1018210 h 1018210"/>
              <a:gd name="connsiteX12" fmla="*/ 2032317 w 3265318"/>
              <a:gd name="connsiteY12" fmla="*/ 649752 h 1018210"/>
              <a:gd name="connsiteX13" fmla="*/ 2120900 w 3265318"/>
              <a:gd name="connsiteY13" fmla="*/ 519735 h 1018210"/>
              <a:gd name="connsiteX14" fmla="*/ 2260600 w 3265318"/>
              <a:gd name="connsiteY14" fmla="*/ 608635 h 1018210"/>
              <a:gd name="connsiteX15" fmla="*/ 3265318 w 3265318"/>
              <a:gd name="connsiteY15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727200 w 3265318"/>
              <a:gd name="connsiteY9" fmla="*/ 811835 h 1018210"/>
              <a:gd name="connsiteX10" fmla="*/ 1868487 w 3265318"/>
              <a:gd name="connsiteY10" fmla="*/ 1018210 h 1018210"/>
              <a:gd name="connsiteX11" fmla="*/ 2032317 w 3265318"/>
              <a:gd name="connsiteY11" fmla="*/ 649752 h 1018210"/>
              <a:gd name="connsiteX12" fmla="*/ 2120900 w 3265318"/>
              <a:gd name="connsiteY12" fmla="*/ 519735 h 1018210"/>
              <a:gd name="connsiteX13" fmla="*/ 2260600 w 3265318"/>
              <a:gd name="connsiteY13" fmla="*/ 608635 h 1018210"/>
              <a:gd name="connsiteX14" fmla="*/ 3265318 w 3265318"/>
              <a:gd name="connsiteY14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868487 w 3265318"/>
              <a:gd name="connsiteY9" fmla="*/ 1018210 h 1018210"/>
              <a:gd name="connsiteX10" fmla="*/ 2032317 w 3265318"/>
              <a:gd name="connsiteY10" fmla="*/ 649752 h 1018210"/>
              <a:gd name="connsiteX11" fmla="*/ 2120900 w 3265318"/>
              <a:gd name="connsiteY11" fmla="*/ 519735 h 1018210"/>
              <a:gd name="connsiteX12" fmla="*/ 2260600 w 3265318"/>
              <a:gd name="connsiteY12" fmla="*/ 608635 h 1018210"/>
              <a:gd name="connsiteX13" fmla="*/ 3265318 w 3265318"/>
              <a:gd name="connsiteY13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511300 w 3265318"/>
              <a:gd name="connsiteY7" fmla="*/ 786435 h 1018210"/>
              <a:gd name="connsiteX8" fmla="*/ 1868487 w 3265318"/>
              <a:gd name="connsiteY8" fmla="*/ 1018210 h 1018210"/>
              <a:gd name="connsiteX9" fmla="*/ 2032317 w 3265318"/>
              <a:gd name="connsiteY9" fmla="*/ 649752 h 1018210"/>
              <a:gd name="connsiteX10" fmla="*/ 2120900 w 3265318"/>
              <a:gd name="connsiteY10" fmla="*/ 519735 h 1018210"/>
              <a:gd name="connsiteX11" fmla="*/ 2260600 w 3265318"/>
              <a:gd name="connsiteY11" fmla="*/ 608635 h 1018210"/>
              <a:gd name="connsiteX12" fmla="*/ 3265318 w 3265318"/>
              <a:gd name="connsiteY12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868487 w 3265318"/>
              <a:gd name="connsiteY7" fmla="*/ 1018210 h 1018210"/>
              <a:gd name="connsiteX8" fmla="*/ 2032317 w 3265318"/>
              <a:gd name="connsiteY8" fmla="*/ 649752 h 1018210"/>
              <a:gd name="connsiteX9" fmla="*/ 2120900 w 3265318"/>
              <a:gd name="connsiteY9" fmla="*/ 519735 h 1018210"/>
              <a:gd name="connsiteX10" fmla="*/ 2260600 w 3265318"/>
              <a:gd name="connsiteY10" fmla="*/ 608635 h 1018210"/>
              <a:gd name="connsiteX11" fmla="*/ 3265318 w 3265318"/>
              <a:gd name="connsiteY11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193800 w 3265318"/>
              <a:gd name="connsiteY5" fmla="*/ 468935 h 1018210"/>
              <a:gd name="connsiteX6" fmla="*/ 1868487 w 3265318"/>
              <a:gd name="connsiteY6" fmla="*/ 1018210 h 1018210"/>
              <a:gd name="connsiteX7" fmla="*/ 2032317 w 3265318"/>
              <a:gd name="connsiteY7" fmla="*/ 649752 h 1018210"/>
              <a:gd name="connsiteX8" fmla="*/ 2120900 w 3265318"/>
              <a:gd name="connsiteY8" fmla="*/ 519735 h 1018210"/>
              <a:gd name="connsiteX9" fmla="*/ 2260600 w 3265318"/>
              <a:gd name="connsiteY9" fmla="*/ 608635 h 1018210"/>
              <a:gd name="connsiteX10" fmla="*/ 3265318 w 3265318"/>
              <a:gd name="connsiteY10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868487 w 3265318"/>
              <a:gd name="connsiteY5" fmla="*/ 1018210 h 1018210"/>
              <a:gd name="connsiteX6" fmla="*/ 2032317 w 3265318"/>
              <a:gd name="connsiteY6" fmla="*/ 649752 h 1018210"/>
              <a:gd name="connsiteX7" fmla="*/ 2120900 w 3265318"/>
              <a:gd name="connsiteY7" fmla="*/ 519735 h 1018210"/>
              <a:gd name="connsiteX8" fmla="*/ 2260600 w 3265318"/>
              <a:gd name="connsiteY8" fmla="*/ 608635 h 1018210"/>
              <a:gd name="connsiteX9" fmla="*/ 3265318 w 3265318"/>
              <a:gd name="connsiteY9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120900 w 3265318"/>
              <a:gd name="connsiteY6" fmla="*/ 519735 h 1018210"/>
              <a:gd name="connsiteX7" fmla="*/ 2260600 w 3265318"/>
              <a:gd name="connsiteY7" fmla="*/ 608635 h 1018210"/>
              <a:gd name="connsiteX8" fmla="*/ 3265318 w 3265318"/>
              <a:gd name="connsiteY8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120900 w 3265318"/>
              <a:gd name="connsiteY6" fmla="*/ 519735 h 1018210"/>
              <a:gd name="connsiteX7" fmla="*/ 2260600 w 3265318"/>
              <a:gd name="connsiteY7" fmla="*/ 608635 h 1018210"/>
              <a:gd name="connsiteX8" fmla="*/ 3265318 w 3265318"/>
              <a:gd name="connsiteY8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260600 w 3265318"/>
              <a:gd name="connsiteY6" fmla="*/ 608635 h 1018210"/>
              <a:gd name="connsiteX7" fmla="*/ 3265318 w 3265318"/>
              <a:gd name="connsiteY7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419100 w 3265318"/>
              <a:gd name="connsiteY2" fmla="*/ 786435 h 1018210"/>
              <a:gd name="connsiteX3" fmla="*/ 1696061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1241681 w 3265318"/>
              <a:gd name="connsiteY2" fmla="*/ 730816 h 1018210"/>
              <a:gd name="connsiteX3" fmla="*/ 1696061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730816"/>
              <a:gd name="connsiteX1" fmla="*/ 771814 w 3265318"/>
              <a:gd name="connsiteY1" fmla="*/ 273435 h 730816"/>
              <a:gd name="connsiteX2" fmla="*/ 1241681 w 3265318"/>
              <a:gd name="connsiteY2" fmla="*/ 730816 h 730816"/>
              <a:gd name="connsiteX3" fmla="*/ 1696061 w 3265318"/>
              <a:gd name="connsiteY3" fmla="*/ 380035 h 730816"/>
              <a:gd name="connsiteX4" fmla="*/ 2032317 w 3265318"/>
              <a:gd name="connsiteY4" fmla="*/ 649752 h 730816"/>
              <a:gd name="connsiteX5" fmla="*/ 3265318 w 3265318"/>
              <a:gd name="connsiteY5" fmla="*/ 0 h 730816"/>
              <a:gd name="connsiteX0" fmla="*/ 0 w 3265318"/>
              <a:gd name="connsiteY0" fmla="*/ 684835 h 730816"/>
              <a:gd name="connsiteX1" fmla="*/ 771814 w 3265318"/>
              <a:gd name="connsiteY1" fmla="*/ 273435 h 730816"/>
              <a:gd name="connsiteX2" fmla="*/ 1241681 w 3265318"/>
              <a:gd name="connsiteY2" fmla="*/ 730816 h 730816"/>
              <a:gd name="connsiteX3" fmla="*/ 1696061 w 3265318"/>
              <a:gd name="connsiteY3" fmla="*/ 380035 h 730816"/>
              <a:gd name="connsiteX4" fmla="*/ 2125439 w 3265318"/>
              <a:gd name="connsiteY4" fmla="*/ 571885 h 730816"/>
              <a:gd name="connsiteX5" fmla="*/ 3265318 w 3265318"/>
              <a:gd name="connsiteY5" fmla="*/ 0 h 730816"/>
              <a:gd name="connsiteX0" fmla="*/ 0 w 3467601"/>
              <a:gd name="connsiteY0" fmla="*/ 411400 h 457381"/>
              <a:gd name="connsiteX1" fmla="*/ 771814 w 3467601"/>
              <a:gd name="connsiteY1" fmla="*/ 0 h 457381"/>
              <a:gd name="connsiteX2" fmla="*/ 1241681 w 3467601"/>
              <a:gd name="connsiteY2" fmla="*/ 457381 h 457381"/>
              <a:gd name="connsiteX3" fmla="*/ 1696061 w 3467601"/>
              <a:gd name="connsiteY3" fmla="*/ 106600 h 457381"/>
              <a:gd name="connsiteX4" fmla="*/ 2125439 w 3467601"/>
              <a:gd name="connsiteY4" fmla="*/ 298450 h 457381"/>
              <a:gd name="connsiteX5" fmla="*/ 3467601 w 3467601"/>
              <a:gd name="connsiteY5" fmla="*/ 249755 h 457381"/>
              <a:gd name="connsiteX0" fmla="*/ 0 w 3537960"/>
              <a:gd name="connsiteY0" fmla="*/ 953501 h 953501"/>
              <a:gd name="connsiteX1" fmla="*/ 842173 w 3537960"/>
              <a:gd name="connsiteY1" fmla="*/ 0 h 953501"/>
              <a:gd name="connsiteX2" fmla="*/ 1312040 w 3537960"/>
              <a:gd name="connsiteY2" fmla="*/ 457381 h 953501"/>
              <a:gd name="connsiteX3" fmla="*/ 1766420 w 3537960"/>
              <a:gd name="connsiteY3" fmla="*/ 106600 h 953501"/>
              <a:gd name="connsiteX4" fmla="*/ 2195798 w 3537960"/>
              <a:gd name="connsiteY4" fmla="*/ 298450 h 953501"/>
              <a:gd name="connsiteX5" fmla="*/ 3537960 w 3537960"/>
              <a:gd name="connsiteY5" fmla="*/ 249755 h 953501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12040 w 3537960"/>
              <a:gd name="connsiteY2" fmla="*/ 350781 h 1173010"/>
              <a:gd name="connsiteX3" fmla="*/ 176642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20835 w 3537960"/>
              <a:gd name="connsiteY2" fmla="*/ 350781 h 1173010"/>
              <a:gd name="connsiteX3" fmla="*/ 176642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20835 w 3537960"/>
              <a:gd name="connsiteY2" fmla="*/ 350781 h 1173010"/>
              <a:gd name="connsiteX3" fmla="*/ 174883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345390"/>
              <a:gd name="connsiteX1" fmla="*/ 1167585 w 3537960"/>
              <a:gd name="connsiteY1" fmla="*/ 1173010 h 1345390"/>
              <a:gd name="connsiteX2" fmla="*/ 1320835 w 3537960"/>
              <a:gd name="connsiteY2" fmla="*/ 350781 h 1345390"/>
              <a:gd name="connsiteX3" fmla="*/ 1748830 w 3537960"/>
              <a:gd name="connsiteY3" fmla="*/ 0 h 1345390"/>
              <a:gd name="connsiteX4" fmla="*/ 2582773 w 3537960"/>
              <a:gd name="connsiteY4" fmla="*/ 1345390 h 1345390"/>
              <a:gd name="connsiteX5" fmla="*/ 3537960 w 3537960"/>
              <a:gd name="connsiteY5" fmla="*/ 143155 h 1345390"/>
              <a:gd name="connsiteX0" fmla="*/ 0 w 3300498"/>
              <a:gd name="connsiteY0" fmla="*/ 846901 h 1345390"/>
              <a:gd name="connsiteX1" fmla="*/ 1167585 w 3300498"/>
              <a:gd name="connsiteY1" fmla="*/ 1173010 h 1345390"/>
              <a:gd name="connsiteX2" fmla="*/ 1320835 w 3300498"/>
              <a:gd name="connsiteY2" fmla="*/ 350781 h 1345390"/>
              <a:gd name="connsiteX3" fmla="*/ 1748830 w 3300498"/>
              <a:gd name="connsiteY3" fmla="*/ 0 h 1345390"/>
              <a:gd name="connsiteX4" fmla="*/ 2582773 w 3300498"/>
              <a:gd name="connsiteY4" fmla="*/ 1345390 h 1345390"/>
              <a:gd name="connsiteX5" fmla="*/ 3300498 w 3300498"/>
              <a:gd name="connsiteY5" fmla="*/ 584400 h 1345390"/>
              <a:gd name="connsiteX0" fmla="*/ 0 w 2737169"/>
              <a:gd name="connsiteY0" fmla="*/ 846901 h 1345390"/>
              <a:gd name="connsiteX1" fmla="*/ 1167585 w 2737169"/>
              <a:gd name="connsiteY1" fmla="*/ 1173010 h 1345390"/>
              <a:gd name="connsiteX2" fmla="*/ 1320835 w 2737169"/>
              <a:gd name="connsiteY2" fmla="*/ 350781 h 1345390"/>
              <a:gd name="connsiteX3" fmla="*/ 1748830 w 2737169"/>
              <a:gd name="connsiteY3" fmla="*/ 0 h 1345390"/>
              <a:gd name="connsiteX4" fmla="*/ 2582773 w 2737169"/>
              <a:gd name="connsiteY4" fmla="*/ 1345390 h 1345390"/>
              <a:gd name="connsiteX5" fmla="*/ 2737169 w 2737169"/>
              <a:gd name="connsiteY5" fmla="*/ 567590 h 1345390"/>
              <a:gd name="connsiteX0" fmla="*/ 279859 w 3017028"/>
              <a:gd name="connsiteY0" fmla="*/ 846901 h 1173010"/>
              <a:gd name="connsiteX1" fmla="*/ 1447444 w 3017028"/>
              <a:gd name="connsiteY1" fmla="*/ 1173010 h 1173010"/>
              <a:gd name="connsiteX2" fmla="*/ 1600694 w 3017028"/>
              <a:gd name="connsiteY2" fmla="*/ 350781 h 1173010"/>
              <a:gd name="connsiteX3" fmla="*/ 2028689 w 3017028"/>
              <a:gd name="connsiteY3" fmla="*/ 0 h 1173010"/>
              <a:gd name="connsiteX4" fmla="*/ 0 w 3017028"/>
              <a:gd name="connsiteY4" fmla="*/ 1126869 h 1173010"/>
              <a:gd name="connsiteX5" fmla="*/ 3017028 w 3017028"/>
              <a:gd name="connsiteY5" fmla="*/ 567590 h 1173010"/>
              <a:gd name="connsiteX0" fmla="*/ 279859 w 2028689"/>
              <a:gd name="connsiteY0" fmla="*/ 846901 h 1173010"/>
              <a:gd name="connsiteX1" fmla="*/ 1447444 w 2028689"/>
              <a:gd name="connsiteY1" fmla="*/ 1173010 h 1173010"/>
              <a:gd name="connsiteX2" fmla="*/ 1600694 w 2028689"/>
              <a:gd name="connsiteY2" fmla="*/ 350781 h 1173010"/>
              <a:gd name="connsiteX3" fmla="*/ 2028689 w 2028689"/>
              <a:gd name="connsiteY3" fmla="*/ 0 h 1173010"/>
              <a:gd name="connsiteX4" fmla="*/ 0 w 2028689"/>
              <a:gd name="connsiteY4" fmla="*/ 1126869 h 1173010"/>
              <a:gd name="connsiteX0" fmla="*/ 279859 w 2028689"/>
              <a:gd name="connsiteY0" fmla="*/ 846901 h 1126869"/>
              <a:gd name="connsiteX1" fmla="*/ 1600694 w 2028689"/>
              <a:gd name="connsiteY1" fmla="*/ 350781 h 1126869"/>
              <a:gd name="connsiteX2" fmla="*/ 2028689 w 2028689"/>
              <a:gd name="connsiteY2" fmla="*/ 0 h 1126869"/>
              <a:gd name="connsiteX3" fmla="*/ 0 w 2028689"/>
              <a:gd name="connsiteY3" fmla="*/ 1126869 h 1126869"/>
              <a:gd name="connsiteX0" fmla="*/ 279859 w 2028689"/>
              <a:gd name="connsiteY0" fmla="*/ 846901 h 1126869"/>
              <a:gd name="connsiteX1" fmla="*/ 2028689 w 2028689"/>
              <a:gd name="connsiteY1" fmla="*/ 0 h 1126869"/>
              <a:gd name="connsiteX2" fmla="*/ 0 w 2028689"/>
              <a:gd name="connsiteY2" fmla="*/ 1126869 h 1126869"/>
              <a:gd name="connsiteX0" fmla="*/ 279859 w 292715"/>
              <a:gd name="connsiteY0" fmla="*/ 0 h 279968"/>
              <a:gd name="connsiteX1" fmla="*/ 292715 w 292715"/>
              <a:gd name="connsiteY1" fmla="*/ 144850 h 279968"/>
              <a:gd name="connsiteX2" fmla="*/ 0 w 292715"/>
              <a:gd name="connsiteY2" fmla="*/ 279968 h 279968"/>
              <a:gd name="connsiteX0" fmla="*/ 279859 w 580128"/>
              <a:gd name="connsiteY0" fmla="*/ 0 h 279968"/>
              <a:gd name="connsiteX1" fmla="*/ 580128 w 580128"/>
              <a:gd name="connsiteY1" fmla="*/ 220492 h 279968"/>
              <a:gd name="connsiteX2" fmla="*/ 0 w 580128"/>
              <a:gd name="connsiteY2" fmla="*/ 279968 h 279968"/>
              <a:gd name="connsiteX0" fmla="*/ 331593 w 631862"/>
              <a:gd name="connsiteY0" fmla="*/ 0 h 238995"/>
              <a:gd name="connsiteX1" fmla="*/ 631862 w 631862"/>
              <a:gd name="connsiteY1" fmla="*/ 220492 h 238995"/>
              <a:gd name="connsiteX2" fmla="*/ 0 w 631862"/>
              <a:gd name="connsiteY2" fmla="*/ 238995 h 238995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289910 w 590179"/>
              <a:gd name="connsiteY0" fmla="*/ 0 h 353345"/>
              <a:gd name="connsiteX1" fmla="*/ 590179 w 590179"/>
              <a:gd name="connsiteY1" fmla="*/ 220492 h 353345"/>
              <a:gd name="connsiteX2" fmla="*/ 0 w 590179"/>
              <a:gd name="connsiteY2" fmla="*/ 353345 h 353345"/>
              <a:gd name="connsiteX0" fmla="*/ 323446 w 623715"/>
              <a:gd name="connsiteY0" fmla="*/ 0 h 454694"/>
              <a:gd name="connsiteX1" fmla="*/ 623715 w 623715"/>
              <a:gd name="connsiteY1" fmla="*/ 220492 h 454694"/>
              <a:gd name="connsiteX2" fmla="*/ 0 w 623715"/>
              <a:gd name="connsiteY2" fmla="*/ 454694 h 454694"/>
              <a:gd name="connsiteX0" fmla="*/ 306678 w 606947"/>
              <a:gd name="connsiteY0" fmla="*/ 0 h 469172"/>
              <a:gd name="connsiteX1" fmla="*/ 606947 w 606947"/>
              <a:gd name="connsiteY1" fmla="*/ 220492 h 469172"/>
              <a:gd name="connsiteX2" fmla="*/ 0 w 606947"/>
              <a:gd name="connsiteY2" fmla="*/ 469172 h 469172"/>
              <a:gd name="connsiteX0" fmla="*/ 491128 w 606947"/>
              <a:gd name="connsiteY0" fmla="*/ 0 h 565695"/>
              <a:gd name="connsiteX1" fmla="*/ 606947 w 606947"/>
              <a:gd name="connsiteY1" fmla="*/ 317015 h 565695"/>
              <a:gd name="connsiteX2" fmla="*/ 0 w 606947"/>
              <a:gd name="connsiteY2" fmla="*/ 565695 h 565695"/>
              <a:gd name="connsiteX0" fmla="*/ 491128 w 495159"/>
              <a:gd name="connsiteY0" fmla="*/ 0 h 565695"/>
              <a:gd name="connsiteX1" fmla="*/ 495159 w 495159"/>
              <a:gd name="connsiteY1" fmla="*/ 399059 h 565695"/>
              <a:gd name="connsiteX2" fmla="*/ 0 w 495159"/>
              <a:gd name="connsiteY2" fmla="*/ 565695 h 565695"/>
              <a:gd name="connsiteX0" fmla="*/ 118503 w 122534"/>
              <a:gd name="connsiteY0" fmla="*/ 0 h 745871"/>
              <a:gd name="connsiteX1" fmla="*/ 122534 w 122534"/>
              <a:gd name="connsiteY1" fmla="*/ 399059 h 745871"/>
              <a:gd name="connsiteX2" fmla="*/ 0 w 122534"/>
              <a:gd name="connsiteY2" fmla="*/ 745871 h 745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534" h="745871">
                <a:moveTo>
                  <a:pt x="118503" y="0"/>
                </a:moveTo>
                <a:cubicBezTo>
                  <a:pt x="119847" y="133020"/>
                  <a:pt x="121190" y="266039"/>
                  <a:pt x="122534" y="399059"/>
                </a:cubicBezTo>
                <a:lnTo>
                  <a:pt x="0" y="745871"/>
                </a:ln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3585841" y="4153504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262858" y="2649221"/>
            <a:ext cx="1335628" cy="923330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12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월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04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일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~ </a:t>
            </a:r>
          </a:p>
          <a:p>
            <a:pPr algn="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12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월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07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</a:rPr>
              <a:t>2</a:t>
            </a:r>
            <a:r>
              <a:rPr lang="ko-KR" altLang="en-US" sz="1050" dirty="0" smtClean="0">
                <a:solidFill>
                  <a:schemeClr val="bg1"/>
                </a:solidFill>
              </a:rPr>
              <a:t>차 개발 단계</a:t>
            </a:r>
            <a:endParaRPr lang="en-US" altLang="ko-KR" sz="1050" dirty="0">
              <a:solidFill>
                <a:schemeClr val="bg1"/>
              </a:solidFill>
            </a:endParaRPr>
          </a:p>
        </p:txBody>
      </p:sp>
      <p:sp>
        <p:nvSpPr>
          <p:cNvPr id="53" name="자유형 52"/>
          <p:cNvSpPr/>
          <p:nvPr/>
        </p:nvSpPr>
        <p:spPr>
          <a:xfrm>
            <a:off x="5923953" y="3572551"/>
            <a:ext cx="45719" cy="639944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  <a:gd name="connsiteX0" fmla="*/ 0 w 3234277"/>
              <a:gd name="connsiteY0" fmla="*/ 662588 h 995963"/>
              <a:gd name="connsiteX1" fmla="*/ 228600 w 3234277"/>
              <a:gd name="connsiteY1" fmla="*/ 484788 h 995963"/>
              <a:gd name="connsiteX2" fmla="*/ 419100 w 3234277"/>
              <a:gd name="connsiteY2" fmla="*/ 764188 h 995963"/>
              <a:gd name="connsiteX3" fmla="*/ 647700 w 3234277"/>
              <a:gd name="connsiteY3" fmla="*/ 560988 h 995963"/>
              <a:gd name="connsiteX4" fmla="*/ 889000 w 3234277"/>
              <a:gd name="connsiteY4" fmla="*/ 357788 h 995963"/>
              <a:gd name="connsiteX5" fmla="*/ 1054100 w 3234277"/>
              <a:gd name="connsiteY5" fmla="*/ 637188 h 995963"/>
              <a:gd name="connsiteX6" fmla="*/ 1193800 w 3234277"/>
              <a:gd name="connsiteY6" fmla="*/ 446688 h 995963"/>
              <a:gd name="connsiteX7" fmla="*/ 1332706 w 3234277"/>
              <a:gd name="connsiteY7" fmla="*/ 589563 h 995963"/>
              <a:gd name="connsiteX8" fmla="*/ 1511300 w 3234277"/>
              <a:gd name="connsiteY8" fmla="*/ 764188 h 995963"/>
              <a:gd name="connsiteX9" fmla="*/ 1587500 w 3234277"/>
              <a:gd name="connsiteY9" fmla="*/ 586388 h 995963"/>
              <a:gd name="connsiteX10" fmla="*/ 1727200 w 3234277"/>
              <a:gd name="connsiteY10" fmla="*/ 789588 h 995963"/>
              <a:gd name="connsiteX11" fmla="*/ 1816895 w 3234277"/>
              <a:gd name="connsiteY11" fmla="*/ 697513 h 995963"/>
              <a:gd name="connsiteX12" fmla="*/ 1868487 w 3234277"/>
              <a:gd name="connsiteY12" fmla="*/ 995963 h 995963"/>
              <a:gd name="connsiteX13" fmla="*/ 2032317 w 3234277"/>
              <a:gd name="connsiteY13" fmla="*/ 627505 h 995963"/>
              <a:gd name="connsiteX14" fmla="*/ 2120900 w 3234277"/>
              <a:gd name="connsiteY14" fmla="*/ 497488 h 995963"/>
              <a:gd name="connsiteX15" fmla="*/ 2260600 w 3234277"/>
              <a:gd name="connsiteY15" fmla="*/ 586388 h 995963"/>
              <a:gd name="connsiteX16" fmla="*/ 3234277 w 3234277"/>
              <a:gd name="connsiteY16" fmla="*/ 1 h 995963"/>
              <a:gd name="connsiteX0" fmla="*/ 0 w 3265318"/>
              <a:gd name="connsiteY0" fmla="*/ 684836 h 1018211"/>
              <a:gd name="connsiteX1" fmla="*/ 228600 w 3265318"/>
              <a:gd name="connsiteY1" fmla="*/ 507036 h 1018211"/>
              <a:gd name="connsiteX2" fmla="*/ 419100 w 3265318"/>
              <a:gd name="connsiteY2" fmla="*/ 786436 h 1018211"/>
              <a:gd name="connsiteX3" fmla="*/ 647700 w 3265318"/>
              <a:gd name="connsiteY3" fmla="*/ 583236 h 1018211"/>
              <a:gd name="connsiteX4" fmla="*/ 889000 w 3265318"/>
              <a:gd name="connsiteY4" fmla="*/ 380036 h 1018211"/>
              <a:gd name="connsiteX5" fmla="*/ 1054100 w 3265318"/>
              <a:gd name="connsiteY5" fmla="*/ 659436 h 1018211"/>
              <a:gd name="connsiteX6" fmla="*/ 1193800 w 3265318"/>
              <a:gd name="connsiteY6" fmla="*/ 468936 h 1018211"/>
              <a:gd name="connsiteX7" fmla="*/ 1332706 w 3265318"/>
              <a:gd name="connsiteY7" fmla="*/ 611811 h 1018211"/>
              <a:gd name="connsiteX8" fmla="*/ 1511300 w 3265318"/>
              <a:gd name="connsiteY8" fmla="*/ 786436 h 1018211"/>
              <a:gd name="connsiteX9" fmla="*/ 1587500 w 3265318"/>
              <a:gd name="connsiteY9" fmla="*/ 608636 h 1018211"/>
              <a:gd name="connsiteX10" fmla="*/ 1727200 w 3265318"/>
              <a:gd name="connsiteY10" fmla="*/ 811836 h 1018211"/>
              <a:gd name="connsiteX11" fmla="*/ 1816895 w 3265318"/>
              <a:gd name="connsiteY11" fmla="*/ 719761 h 1018211"/>
              <a:gd name="connsiteX12" fmla="*/ 1868487 w 3265318"/>
              <a:gd name="connsiteY12" fmla="*/ 1018211 h 1018211"/>
              <a:gd name="connsiteX13" fmla="*/ 2032317 w 3265318"/>
              <a:gd name="connsiteY13" fmla="*/ 649753 h 1018211"/>
              <a:gd name="connsiteX14" fmla="*/ 2120900 w 3265318"/>
              <a:gd name="connsiteY14" fmla="*/ 519736 h 1018211"/>
              <a:gd name="connsiteX15" fmla="*/ 2260600 w 3265318"/>
              <a:gd name="connsiteY15" fmla="*/ 608636 h 1018211"/>
              <a:gd name="connsiteX16" fmla="*/ 3265318 w 3265318"/>
              <a:gd name="connsiteY16" fmla="*/ 1 h 1018211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587500 w 3265318"/>
              <a:gd name="connsiteY9" fmla="*/ 608635 h 1018210"/>
              <a:gd name="connsiteX10" fmla="*/ 1727200 w 3265318"/>
              <a:gd name="connsiteY10" fmla="*/ 811835 h 1018210"/>
              <a:gd name="connsiteX11" fmla="*/ 1816895 w 3265318"/>
              <a:gd name="connsiteY11" fmla="*/ 719760 h 1018210"/>
              <a:gd name="connsiteX12" fmla="*/ 1868487 w 3265318"/>
              <a:gd name="connsiteY12" fmla="*/ 1018210 h 1018210"/>
              <a:gd name="connsiteX13" fmla="*/ 2032317 w 3265318"/>
              <a:gd name="connsiteY13" fmla="*/ 649752 h 1018210"/>
              <a:gd name="connsiteX14" fmla="*/ 2120900 w 3265318"/>
              <a:gd name="connsiteY14" fmla="*/ 519735 h 1018210"/>
              <a:gd name="connsiteX15" fmla="*/ 2260600 w 3265318"/>
              <a:gd name="connsiteY15" fmla="*/ 608635 h 1018210"/>
              <a:gd name="connsiteX16" fmla="*/ 3265318 w 3265318"/>
              <a:gd name="connsiteY16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587500 w 3265318"/>
              <a:gd name="connsiteY9" fmla="*/ 608635 h 1018210"/>
              <a:gd name="connsiteX10" fmla="*/ 1727200 w 3265318"/>
              <a:gd name="connsiteY10" fmla="*/ 811835 h 1018210"/>
              <a:gd name="connsiteX11" fmla="*/ 1868487 w 3265318"/>
              <a:gd name="connsiteY11" fmla="*/ 1018210 h 1018210"/>
              <a:gd name="connsiteX12" fmla="*/ 2032317 w 3265318"/>
              <a:gd name="connsiteY12" fmla="*/ 649752 h 1018210"/>
              <a:gd name="connsiteX13" fmla="*/ 2120900 w 3265318"/>
              <a:gd name="connsiteY13" fmla="*/ 519735 h 1018210"/>
              <a:gd name="connsiteX14" fmla="*/ 2260600 w 3265318"/>
              <a:gd name="connsiteY14" fmla="*/ 608635 h 1018210"/>
              <a:gd name="connsiteX15" fmla="*/ 3265318 w 3265318"/>
              <a:gd name="connsiteY15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727200 w 3265318"/>
              <a:gd name="connsiteY9" fmla="*/ 811835 h 1018210"/>
              <a:gd name="connsiteX10" fmla="*/ 1868487 w 3265318"/>
              <a:gd name="connsiteY10" fmla="*/ 1018210 h 1018210"/>
              <a:gd name="connsiteX11" fmla="*/ 2032317 w 3265318"/>
              <a:gd name="connsiteY11" fmla="*/ 649752 h 1018210"/>
              <a:gd name="connsiteX12" fmla="*/ 2120900 w 3265318"/>
              <a:gd name="connsiteY12" fmla="*/ 519735 h 1018210"/>
              <a:gd name="connsiteX13" fmla="*/ 2260600 w 3265318"/>
              <a:gd name="connsiteY13" fmla="*/ 608635 h 1018210"/>
              <a:gd name="connsiteX14" fmla="*/ 3265318 w 3265318"/>
              <a:gd name="connsiteY14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332706 w 3265318"/>
              <a:gd name="connsiteY7" fmla="*/ 611810 h 1018210"/>
              <a:gd name="connsiteX8" fmla="*/ 1511300 w 3265318"/>
              <a:gd name="connsiteY8" fmla="*/ 786435 h 1018210"/>
              <a:gd name="connsiteX9" fmla="*/ 1868487 w 3265318"/>
              <a:gd name="connsiteY9" fmla="*/ 1018210 h 1018210"/>
              <a:gd name="connsiteX10" fmla="*/ 2032317 w 3265318"/>
              <a:gd name="connsiteY10" fmla="*/ 649752 h 1018210"/>
              <a:gd name="connsiteX11" fmla="*/ 2120900 w 3265318"/>
              <a:gd name="connsiteY11" fmla="*/ 519735 h 1018210"/>
              <a:gd name="connsiteX12" fmla="*/ 2260600 w 3265318"/>
              <a:gd name="connsiteY12" fmla="*/ 608635 h 1018210"/>
              <a:gd name="connsiteX13" fmla="*/ 3265318 w 3265318"/>
              <a:gd name="connsiteY13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511300 w 3265318"/>
              <a:gd name="connsiteY7" fmla="*/ 786435 h 1018210"/>
              <a:gd name="connsiteX8" fmla="*/ 1868487 w 3265318"/>
              <a:gd name="connsiteY8" fmla="*/ 1018210 h 1018210"/>
              <a:gd name="connsiteX9" fmla="*/ 2032317 w 3265318"/>
              <a:gd name="connsiteY9" fmla="*/ 649752 h 1018210"/>
              <a:gd name="connsiteX10" fmla="*/ 2120900 w 3265318"/>
              <a:gd name="connsiteY10" fmla="*/ 519735 h 1018210"/>
              <a:gd name="connsiteX11" fmla="*/ 2260600 w 3265318"/>
              <a:gd name="connsiteY11" fmla="*/ 608635 h 1018210"/>
              <a:gd name="connsiteX12" fmla="*/ 3265318 w 3265318"/>
              <a:gd name="connsiteY12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054100 w 3265318"/>
              <a:gd name="connsiteY5" fmla="*/ 659435 h 1018210"/>
              <a:gd name="connsiteX6" fmla="*/ 1193800 w 3265318"/>
              <a:gd name="connsiteY6" fmla="*/ 468935 h 1018210"/>
              <a:gd name="connsiteX7" fmla="*/ 1868487 w 3265318"/>
              <a:gd name="connsiteY7" fmla="*/ 1018210 h 1018210"/>
              <a:gd name="connsiteX8" fmla="*/ 2032317 w 3265318"/>
              <a:gd name="connsiteY8" fmla="*/ 649752 h 1018210"/>
              <a:gd name="connsiteX9" fmla="*/ 2120900 w 3265318"/>
              <a:gd name="connsiteY9" fmla="*/ 519735 h 1018210"/>
              <a:gd name="connsiteX10" fmla="*/ 2260600 w 3265318"/>
              <a:gd name="connsiteY10" fmla="*/ 608635 h 1018210"/>
              <a:gd name="connsiteX11" fmla="*/ 3265318 w 3265318"/>
              <a:gd name="connsiteY11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193800 w 3265318"/>
              <a:gd name="connsiteY5" fmla="*/ 468935 h 1018210"/>
              <a:gd name="connsiteX6" fmla="*/ 1868487 w 3265318"/>
              <a:gd name="connsiteY6" fmla="*/ 1018210 h 1018210"/>
              <a:gd name="connsiteX7" fmla="*/ 2032317 w 3265318"/>
              <a:gd name="connsiteY7" fmla="*/ 649752 h 1018210"/>
              <a:gd name="connsiteX8" fmla="*/ 2120900 w 3265318"/>
              <a:gd name="connsiteY8" fmla="*/ 519735 h 1018210"/>
              <a:gd name="connsiteX9" fmla="*/ 2260600 w 3265318"/>
              <a:gd name="connsiteY9" fmla="*/ 608635 h 1018210"/>
              <a:gd name="connsiteX10" fmla="*/ 3265318 w 3265318"/>
              <a:gd name="connsiteY10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647700 w 3265318"/>
              <a:gd name="connsiteY3" fmla="*/ 583235 h 1018210"/>
              <a:gd name="connsiteX4" fmla="*/ 889000 w 3265318"/>
              <a:gd name="connsiteY4" fmla="*/ 380035 h 1018210"/>
              <a:gd name="connsiteX5" fmla="*/ 1868487 w 3265318"/>
              <a:gd name="connsiteY5" fmla="*/ 1018210 h 1018210"/>
              <a:gd name="connsiteX6" fmla="*/ 2032317 w 3265318"/>
              <a:gd name="connsiteY6" fmla="*/ 649752 h 1018210"/>
              <a:gd name="connsiteX7" fmla="*/ 2120900 w 3265318"/>
              <a:gd name="connsiteY7" fmla="*/ 519735 h 1018210"/>
              <a:gd name="connsiteX8" fmla="*/ 2260600 w 3265318"/>
              <a:gd name="connsiteY8" fmla="*/ 608635 h 1018210"/>
              <a:gd name="connsiteX9" fmla="*/ 3265318 w 3265318"/>
              <a:gd name="connsiteY9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120900 w 3265318"/>
              <a:gd name="connsiteY6" fmla="*/ 519735 h 1018210"/>
              <a:gd name="connsiteX7" fmla="*/ 2260600 w 3265318"/>
              <a:gd name="connsiteY7" fmla="*/ 608635 h 1018210"/>
              <a:gd name="connsiteX8" fmla="*/ 3265318 w 3265318"/>
              <a:gd name="connsiteY8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120900 w 3265318"/>
              <a:gd name="connsiteY6" fmla="*/ 519735 h 1018210"/>
              <a:gd name="connsiteX7" fmla="*/ 2260600 w 3265318"/>
              <a:gd name="connsiteY7" fmla="*/ 608635 h 1018210"/>
              <a:gd name="connsiteX8" fmla="*/ 3265318 w 3265318"/>
              <a:gd name="connsiteY8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2260600 w 3265318"/>
              <a:gd name="connsiteY6" fmla="*/ 608635 h 1018210"/>
              <a:gd name="connsiteX7" fmla="*/ 3265318 w 3265318"/>
              <a:gd name="connsiteY7" fmla="*/ 0 h 1018210"/>
              <a:gd name="connsiteX0" fmla="*/ 0 w 3265318"/>
              <a:gd name="connsiteY0" fmla="*/ 684835 h 1018210"/>
              <a:gd name="connsiteX1" fmla="*/ 228600 w 3265318"/>
              <a:gd name="connsiteY1" fmla="*/ 5070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419100 w 3265318"/>
              <a:gd name="connsiteY2" fmla="*/ 786435 h 1018210"/>
              <a:gd name="connsiteX3" fmla="*/ 889000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419100 w 3265318"/>
              <a:gd name="connsiteY2" fmla="*/ 786435 h 1018210"/>
              <a:gd name="connsiteX3" fmla="*/ 1696061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1018210"/>
              <a:gd name="connsiteX1" fmla="*/ 771814 w 3265318"/>
              <a:gd name="connsiteY1" fmla="*/ 273435 h 1018210"/>
              <a:gd name="connsiteX2" fmla="*/ 1241681 w 3265318"/>
              <a:gd name="connsiteY2" fmla="*/ 730816 h 1018210"/>
              <a:gd name="connsiteX3" fmla="*/ 1696061 w 3265318"/>
              <a:gd name="connsiteY3" fmla="*/ 380035 h 1018210"/>
              <a:gd name="connsiteX4" fmla="*/ 1868487 w 3265318"/>
              <a:gd name="connsiteY4" fmla="*/ 1018210 h 1018210"/>
              <a:gd name="connsiteX5" fmla="*/ 2032317 w 3265318"/>
              <a:gd name="connsiteY5" fmla="*/ 649752 h 1018210"/>
              <a:gd name="connsiteX6" fmla="*/ 3265318 w 3265318"/>
              <a:gd name="connsiteY6" fmla="*/ 0 h 1018210"/>
              <a:gd name="connsiteX0" fmla="*/ 0 w 3265318"/>
              <a:gd name="connsiteY0" fmla="*/ 684835 h 730816"/>
              <a:gd name="connsiteX1" fmla="*/ 771814 w 3265318"/>
              <a:gd name="connsiteY1" fmla="*/ 273435 h 730816"/>
              <a:gd name="connsiteX2" fmla="*/ 1241681 w 3265318"/>
              <a:gd name="connsiteY2" fmla="*/ 730816 h 730816"/>
              <a:gd name="connsiteX3" fmla="*/ 1696061 w 3265318"/>
              <a:gd name="connsiteY3" fmla="*/ 380035 h 730816"/>
              <a:gd name="connsiteX4" fmla="*/ 2032317 w 3265318"/>
              <a:gd name="connsiteY4" fmla="*/ 649752 h 730816"/>
              <a:gd name="connsiteX5" fmla="*/ 3265318 w 3265318"/>
              <a:gd name="connsiteY5" fmla="*/ 0 h 730816"/>
              <a:gd name="connsiteX0" fmla="*/ 0 w 3265318"/>
              <a:gd name="connsiteY0" fmla="*/ 684835 h 730816"/>
              <a:gd name="connsiteX1" fmla="*/ 771814 w 3265318"/>
              <a:gd name="connsiteY1" fmla="*/ 273435 h 730816"/>
              <a:gd name="connsiteX2" fmla="*/ 1241681 w 3265318"/>
              <a:gd name="connsiteY2" fmla="*/ 730816 h 730816"/>
              <a:gd name="connsiteX3" fmla="*/ 1696061 w 3265318"/>
              <a:gd name="connsiteY3" fmla="*/ 380035 h 730816"/>
              <a:gd name="connsiteX4" fmla="*/ 2125439 w 3265318"/>
              <a:gd name="connsiteY4" fmla="*/ 571885 h 730816"/>
              <a:gd name="connsiteX5" fmla="*/ 3265318 w 3265318"/>
              <a:gd name="connsiteY5" fmla="*/ 0 h 730816"/>
              <a:gd name="connsiteX0" fmla="*/ 0 w 3467601"/>
              <a:gd name="connsiteY0" fmla="*/ 411400 h 457381"/>
              <a:gd name="connsiteX1" fmla="*/ 771814 w 3467601"/>
              <a:gd name="connsiteY1" fmla="*/ 0 h 457381"/>
              <a:gd name="connsiteX2" fmla="*/ 1241681 w 3467601"/>
              <a:gd name="connsiteY2" fmla="*/ 457381 h 457381"/>
              <a:gd name="connsiteX3" fmla="*/ 1696061 w 3467601"/>
              <a:gd name="connsiteY3" fmla="*/ 106600 h 457381"/>
              <a:gd name="connsiteX4" fmla="*/ 2125439 w 3467601"/>
              <a:gd name="connsiteY4" fmla="*/ 298450 h 457381"/>
              <a:gd name="connsiteX5" fmla="*/ 3467601 w 3467601"/>
              <a:gd name="connsiteY5" fmla="*/ 249755 h 457381"/>
              <a:gd name="connsiteX0" fmla="*/ 0 w 3537960"/>
              <a:gd name="connsiteY0" fmla="*/ 953501 h 953501"/>
              <a:gd name="connsiteX1" fmla="*/ 842173 w 3537960"/>
              <a:gd name="connsiteY1" fmla="*/ 0 h 953501"/>
              <a:gd name="connsiteX2" fmla="*/ 1312040 w 3537960"/>
              <a:gd name="connsiteY2" fmla="*/ 457381 h 953501"/>
              <a:gd name="connsiteX3" fmla="*/ 1766420 w 3537960"/>
              <a:gd name="connsiteY3" fmla="*/ 106600 h 953501"/>
              <a:gd name="connsiteX4" fmla="*/ 2195798 w 3537960"/>
              <a:gd name="connsiteY4" fmla="*/ 298450 h 953501"/>
              <a:gd name="connsiteX5" fmla="*/ 3537960 w 3537960"/>
              <a:gd name="connsiteY5" fmla="*/ 249755 h 953501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12040 w 3537960"/>
              <a:gd name="connsiteY2" fmla="*/ 350781 h 1173010"/>
              <a:gd name="connsiteX3" fmla="*/ 176642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20835 w 3537960"/>
              <a:gd name="connsiteY2" fmla="*/ 350781 h 1173010"/>
              <a:gd name="connsiteX3" fmla="*/ 176642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173010"/>
              <a:gd name="connsiteX1" fmla="*/ 1167585 w 3537960"/>
              <a:gd name="connsiteY1" fmla="*/ 1173010 h 1173010"/>
              <a:gd name="connsiteX2" fmla="*/ 1320835 w 3537960"/>
              <a:gd name="connsiteY2" fmla="*/ 350781 h 1173010"/>
              <a:gd name="connsiteX3" fmla="*/ 1748830 w 3537960"/>
              <a:gd name="connsiteY3" fmla="*/ 0 h 1173010"/>
              <a:gd name="connsiteX4" fmla="*/ 2195798 w 3537960"/>
              <a:gd name="connsiteY4" fmla="*/ 191850 h 1173010"/>
              <a:gd name="connsiteX5" fmla="*/ 3537960 w 3537960"/>
              <a:gd name="connsiteY5" fmla="*/ 143155 h 1173010"/>
              <a:gd name="connsiteX0" fmla="*/ 0 w 3537960"/>
              <a:gd name="connsiteY0" fmla="*/ 846901 h 1345390"/>
              <a:gd name="connsiteX1" fmla="*/ 1167585 w 3537960"/>
              <a:gd name="connsiteY1" fmla="*/ 1173010 h 1345390"/>
              <a:gd name="connsiteX2" fmla="*/ 1320835 w 3537960"/>
              <a:gd name="connsiteY2" fmla="*/ 350781 h 1345390"/>
              <a:gd name="connsiteX3" fmla="*/ 1748830 w 3537960"/>
              <a:gd name="connsiteY3" fmla="*/ 0 h 1345390"/>
              <a:gd name="connsiteX4" fmla="*/ 2582773 w 3537960"/>
              <a:gd name="connsiteY4" fmla="*/ 1345390 h 1345390"/>
              <a:gd name="connsiteX5" fmla="*/ 3537960 w 3537960"/>
              <a:gd name="connsiteY5" fmla="*/ 143155 h 1345390"/>
              <a:gd name="connsiteX0" fmla="*/ 0 w 3300498"/>
              <a:gd name="connsiteY0" fmla="*/ 846901 h 1345390"/>
              <a:gd name="connsiteX1" fmla="*/ 1167585 w 3300498"/>
              <a:gd name="connsiteY1" fmla="*/ 1173010 h 1345390"/>
              <a:gd name="connsiteX2" fmla="*/ 1320835 w 3300498"/>
              <a:gd name="connsiteY2" fmla="*/ 350781 h 1345390"/>
              <a:gd name="connsiteX3" fmla="*/ 1748830 w 3300498"/>
              <a:gd name="connsiteY3" fmla="*/ 0 h 1345390"/>
              <a:gd name="connsiteX4" fmla="*/ 2582773 w 3300498"/>
              <a:gd name="connsiteY4" fmla="*/ 1345390 h 1345390"/>
              <a:gd name="connsiteX5" fmla="*/ 3300498 w 3300498"/>
              <a:gd name="connsiteY5" fmla="*/ 584400 h 1345390"/>
              <a:gd name="connsiteX0" fmla="*/ 0 w 2737169"/>
              <a:gd name="connsiteY0" fmla="*/ 846901 h 1345390"/>
              <a:gd name="connsiteX1" fmla="*/ 1167585 w 2737169"/>
              <a:gd name="connsiteY1" fmla="*/ 1173010 h 1345390"/>
              <a:gd name="connsiteX2" fmla="*/ 1320835 w 2737169"/>
              <a:gd name="connsiteY2" fmla="*/ 350781 h 1345390"/>
              <a:gd name="connsiteX3" fmla="*/ 1748830 w 2737169"/>
              <a:gd name="connsiteY3" fmla="*/ 0 h 1345390"/>
              <a:gd name="connsiteX4" fmla="*/ 2582773 w 2737169"/>
              <a:gd name="connsiteY4" fmla="*/ 1345390 h 1345390"/>
              <a:gd name="connsiteX5" fmla="*/ 2737169 w 2737169"/>
              <a:gd name="connsiteY5" fmla="*/ 567590 h 1345390"/>
              <a:gd name="connsiteX0" fmla="*/ 279859 w 3017028"/>
              <a:gd name="connsiteY0" fmla="*/ 846901 h 1173010"/>
              <a:gd name="connsiteX1" fmla="*/ 1447444 w 3017028"/>
              <a:gd name="connsiteY1" fmla="*/ 1173010 h 1173010"/>
              <a:gd name="connsiteX2" fmla="*/ 1600694 w 3017028"/>
              <a:gd name="connsiteY2" fmla="*/ 350781 h 1173010"/>
              <a:gd name="connsiteX3" fmla="*/ 2028689 w 3017028"/>
              <a:gd name="connsiteY3" fmla="*/ 0 h 1173010"/>
              <a:gd name="connsiteX4" fmla="*/ 0 w 3017028"/>
              <a:gd name="connsiteY4" fmla="*/ 1126869 h 1173010"/>
              <a:gd name="connsiteX5" fmla="*/ 3017028 w 3017028"/>
              <a:gd name="connsiteY5" fmla="*/ 567590 h 1173010"/>
              <a:gd name="connsiteX0" fmla="*/ 279859 w 2028689"/>
              <a:gd name="connsiteY0" fmla="*/ 846901 h 1173010"/>
              <a:gd name="connsiteX1" fmla="*/ 1447444 w 2028689"/>
              <a:gd name="connsiteY1" fmla="*/ 1173010 h 1173010"/>
              <a:gd name="connsiteX2" fmla="*/ 1600694 w 2028689"/>
              <a:gd name="connsiteY2" fmla="*/ 350781 h 1173010"/>
              <a:gd name="connsiteX3" fmla="*/ 2028689 w 2028689"/>
              <a:gd name="connsiteY3" fmla="*/ 0 h 1173010"/>
              <a:gd name="connsiteX4" fmla="*/ 0 w 2028689"/>
              <a:gd name="connsiteY4" fmla="*/ 1126869 h 1173010"/>
              <a:gd name="connsiteX0" fmla="*/ 279859 w 2028689"/>
              <a:gd name="connsiteY0" fmla="*/ 846901 h 1126869"/>
              <a:gd name="connsiteX1" fmla="*/ 1600694 w 2028689"/>
              <a:gd name="connsiteY1" fmla="*/ 350781 h 1126869"/>
              <a:gd name="connsiteX2" fmla="*/ 2028689 w 2028689"/>
              <a:gd name="connsiteY2" fmla="*/ 0 h 1126869"/>
              <a:gd name="connsiteX3" fmla="*/ 0 w 2028689"/>
              <a:gd name="connsiteY3" fmla="*/ 1126869 h 1126869"/>
              <a:gd name="connsiteX0" fmla="*/ 279859 w 2028689"/>
              <a:gd name="connsiteY0" fmla="*/ 846901 h 1126869"/>
              <a:gd name="connsiteX1" fmla="*/ 2028689 w 2028689"/>
              <a:gd name="connsiteY1" fmla="*/ 0 h 1126869"/>
              <a:gd name="connsiteX2" fmla="*/ 0 w 2028689"/>
              <a:gd name="connsiteY2" fmla="*/ 1126869 h 1126869"/>
              <a:gd name="connsiteX0" fmla="*/ 279859 w 292715"/>
              <a:gd name="connsiteY0" fmla="*/ 0 h 279968"/>
              <a:gd name="connsiteX1" fmla="*/ 292715 w 292715"/>
              <a:gd name="connsiteY1" fmla="*/ 144850 h 279968"/>
              <a:gd name="connsiteX2" fmla="*/ 0 w 292715"/>
              <a:gd name="connsiteY2" fmla="*/ 279968 h 279968"/>
              <a:gd name="connsiteX0" fmla="*/ 279859 w 580128"/>
              <a:gd name="connsiteY0" fmla="*/ 0 h 279968"/>
              <a:gd name="connsiteX1" fmla="*/ 580128 w 580128"/>
              <a:gd name="connsiteY1" fmla="*/ 220492 h 279968"/>
              <a:gd name="connsiteX2" fmla="*/ 0 w 580128"/>
              <a:gd name="connsiteY2" fmla="*/ 279968 h 279968"/>
              <a:gd name="connsiteX0" fmla="*/ 331593 w 631862"/>
              <a:gd name="connsiteY0" fmla="*/ 0 h 238995"/>
              <a:gd name="connsiteX1" fmla="*/ 631862 w 631862"/>
              <a:gd name="connsiteY1" fmla="*/ 220492 h 238995"/>
              <a:gd name="connsiteX2" fmla="*/ 0 w 631862"/>
              <a:gd name="connsiteY2" fmla="*/ 238995 h 238995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340215 w 640484"/>
              <a:gd name="connsiteY0" fmla="*/ 0 h 232692"/>
              <a:gd name="connsiteX1" fmla="*/ 640484 w 640484"/>
              <a:gd name="connsiteY1" fmla="*/ 220492 h 232692"/>
              <a:gd name="connsiteX2" fmla="*/ 0 w 640484"/>
              <a:gd name="connsiteY2" fmla="*/ 232692 h 232692"/>
              <a:gd name="connsiteX0" fmla="*/ 289910 w 590179"/>
              <a:gd name="connsiteY0" fmla="*/ 0 h 353345"/>
              <a:gd name="connsiteX1" fmla="*/ 590179 w 590179"/>
              <a:gd name="connsiteY1" fmla="*/ 220492 h 353345"/>
              <a:gd name="connsiteX2" fmla="*/ 0 w 590179"/>
              <a:gd name="connsiteY2" fmla="*/ 353345 h 353345"/>
              <a:gd name="connsiteX0" fmla="*/ 323446 w 623715"/>
              <a:gd name="connsiteY0" fmla="*/ 0 h 454694"/>
              <a:gd name="connsiteX1" fmla="*/ 623715 w 623715"/>
              <a:gd name="connsiteY1" fmla="*/ 220492 h 454694"/>
              <a:gd name="connsiteX2" fmla="*/ 0 w 623715"/>
              <a:gd name="connsiteY2" fmla="*/ 454694 h 454694"/>
              <a:gd name="connsiteX0" fmla="*/ 306678 w 606947"/>
              <a:gd name="connsiteY0" fmla="*/ 0 h 469172"/>
              <a:gd name="connsiteX1" fmla="*/ 606947 w 606947"/>
              <a:gd name="connsiteY1" fmla="*/ 220492 h 469172"/>
              <a:gd name="connsiteX2" fmla="*/ 0 w 606947"/>
              <a:gd name="connsiteY2" fmla="*/ 469172 h 469172"/>
              <a:gd name="connsiteX0" fmla="*/ 491128 w 606947"/>
              <a:gd name="connsiteY0" fmla="*/ 0 h 565695"/>
              <a:gd name="connsiteX1" fmla="*/ 606947 w 606947"/>
              <a:gd name="connsiteY1" fmla="*/ 317015 h 565695"/>
              <a:gd name="connsiteX2" fmla="*/ 0 w 606947"/>
              <a:gd name="connsiteY2" fmla="*/ 565695 h 565695"/>
              <a:gd name="connsiteX0" fmla="*/ 491128 w 495159"/>
              <a:gd name="connsiteY0" fmla="*/ 0 h 565695"/>
              <a:gd name="connsiteX1" fmla="*/ 495159 w 495159"/>
              <a:gd name="connsiteY1" fmla="*/ 399059 h 565695"/>
              <a:gd name="connsiteX2" fmla="*/ 0 w 495159"/>
              <a:gd name="connsiteY2" fmla="*/ 565695 h 565695"/>
              <a:gd name="connsiteX0" fmla="*/ 118503 w 122534"/>
              <a:gd name="connsiteY0" fmla="*/ 0 h 745871"/>
              <a:gd name="connsiteX1" fmla="*/ 122534 w 122534"/>
              <a:gd name="connsiteY1" fmla="*/ 399059 h 745871"/>
              <a:gd name="connsiteX2" fmla="*/ 0 w 122534"/>
              <a:gd name="connsiteY2" fmla="*/ 745871 h 745871"/>
              <a:gd name="connsiteX0" fmla="*/ 0 w 347995"/>
              <a:gd name="connsiteY0" fmla="*/ 0 h 552826"/>
              <a:gd name="connsiteX1" fmla="*/ 347995 w 347995"/>
              <a:gd name="connsiteY1" fmla="*/ 206014 h 552826"/>
              <a:gd name="connsiteX2" fmla="*/ 225461 w 347995"/>
              <a:gd name="connsiteY2" fmla="*/ 552826 h 552826"/>
              <a:gd name="connsiteX0" fmla="*/ 288341 w 513802"/>
              <a:gd name="connsiteY0" fmla="*/ 0 h 552826"/>
              <a:gd name="connsiteX1" fmla="*/ 4 w 513802"/>
              <a:gd name="connsiteY1" fmla="*/ 354511 h 552826"/>
              <a:gd name="connsiteX2" fmla="*/ 513802 w 513802"/>
              <a:gd name="connsiteY2" fmla="*/ 552826 h 552826"/>
              <a:gd name="connsiteX0" fmla="*/ 0 w 227607"/>
              <a:gd name="connsiteY0" fmla="*/ 0 h 552826"/>
              <a:gd name="connsiteX1" fmla="*/ 227607 w 227607"/>
              <a:gd name="connsiteY1" fmla="*/ 206014 h 552826"/>
              <a:gd name="connsiteX2" fmla="*/ 225461 w 227607"/>
              <a:gd name="connsiteY2" fmla="*/ 552826 h 552826"/>
              <a:gd name="connsiteX0" fmla="*/ 0 w 227607"/>
              <a:gd name="connsiteY0" fmla="*/ 0 h 552826"/>
              <a:gd name="connsiteX1" fmla="*/ 227607 w 227607"/>
              <a:gd name="connsiteY1" fmla="*/ 206014 h 552826"/>
              <a:gd name="connsiteX2" fmla="*/ 225461 w 227607"/>
              <a:gd name="connsiteY2" fmla="*/ 552826 h 5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607" h="552826">
                <a:moveTo>
                  <a:pt x="0" y="0"/>
                </a:moveTo>
                <a:lnTo>
                  <a:pt x="227607" y="206014"/>
                </a:lnTo>
                <a:cubicBezTo>
                  <a:pt x="226892" y="321618"/>
                  <a:pt x="226176" y="437222"/>
                  <a:pt x="225461" y="552826"/>
                </a:cubicBez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5893878" y="4160327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11480" y="852436"/>
            <a:ext cx="6287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Team Project – Smart Home </a:t>
            </a:r>
            <a:r>
              <a:rPr lang="en-US" altLang="ko-KR" sz="2400" b="1" dirty="0" err="1" smtClean="0"/>
              <a:t>IoT</a:t>
            </a:r>
            <a:r>
              <a:rPr lang="en-US" altLang="ko-KR" sz="2400" b="1" dirty="0" smtClean="0"/>
              <a:t> Platform</a:t>
            </a:r>
            <a:endParaRPr lang="ko-KR" altLang="en-US" sz="2400" b="1" dirty="0"/>
          </a:p>
        </p:txBody>
      </p:sp>
      <p:cxnSp>
        <p:nvCxnSpPr>
          <p:cNvPr id="46" name="꺾인 연결선 45"/>
          <p:cNvCxnSpPr>
            <a:stCxn id="50" idx="0"/>
            <a:endCxn id="36" idx="4"/>
          </p:cNvCxnSpPr>
          <p:nvPr/>
        </p:nvCxnSpPr>
        <p:spPr>
          <a:xfrm rot="5400000" flipH="1" flipV="1">
            <a:off x="7856442" y="4380052"/>
            <a:ext cx="508136" cy="39248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453818" y="3710241"/>
            <a:ext cx="1705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Open(</a:t>
            </a:r>
            <a:r>
              <a:rPr lang="ko-KR" altLang="en-US" sz="1200" b="1" dirty="0" smtClean="0"/>
              <a:t>개발 종료 기점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6100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0" y="871825"/>
            <a:ext cx="12192000" cy="598617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1480" y="852436"/>
            <a:ext cx="6287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Team Project – Smart Home </a:t>
            </a:r>
            <a:r>
              <a:rPr lang="en-US" altLang="ko-KR" sz="2400" b="1" dirty="0" err="1" smtClean="0"/>
              <a:t>IoT</a:t>
            </a:r>
            <a:r>
              <a:rPr lang="en-US" altLang="ko-KR" sz="2400" b="1" dirty="0" smtClean="0"/>
              <a:t> Platform</a:t>
            </a:r>
            <a:endParaRPr lang="ko-KR" altLang="en-US" sz="2400" b="1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04" y="1398238"/>
            <a:ext cx="11851039" cy="532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8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0" y="871825"/>
            <a:ext cx="12192000" cy="598617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1480" y="1405128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목표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사용 환경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디바이스</a:t>
            </a:r>
            <a:r>
              <a:rPr lang="en-US" altLang="ko-KR" b="1" dirty="0" smtClean="0"/>
              <a:t>, PC, Mobile)</a:t>
            </a:r>
            <a:r>
              <a:rPr lang="ko-KR" altLang="en-US" b="1" dirty="0"/>
              <a:t>에</a:t>
            </a:r>
            <a:r>
              <a:rPr lang="ko-KR" altLang="en-US" b="1" dirty="0" smtClean="0"/>
              <a:t> 제약이 없는 </a:t>
            </a:r>
            <a:r>
              <a:rPr lang="en-US" altLang="ko-KR" b="1" dirty="0" smtClean="0"/>
              <a:t>Home Device </a:t>
            </a:r>
            <a:r>
              <a:rPr lang="ko-KR" altLang="en-US" b="1" dirty="0" smtClean="0"/>
              <a:t>관리 시스템 구축</a:t>
            </a:r>
            <a:endParaRPr lang="en-US" altLang="ko-KR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11480" y="852436"/>
            <a:ext cx="6287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Team Project – Smart Home </a:t>
            </a:r>
            <a:r>
              <a:rPr lang="en-US" altLang="ko-KR" sz="2400" b="1" dirty="0" err="1" smtClean="0"/>
              <a:t>IoT</a:t>
            </a:r>
            <a:r>
              <a:rPr lang="en-US" altLang="ko-KR" sz="2400" b="1" dirty="0" smtClean="0"/>
              <a:t> Platform</a:t>
            </a:r>
            <a:endParaRPr lang="ko-KR" altLang="en-US" sz="2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713" y="1953750"/>
            <a:ext cx="5863925" cy="432207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76200" dist="63500" dir="2700000" algn="ctr" rotWithShape="0">
              <a:srgbClr val="000000">
                <a:alpha val="40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58" y="1953749"/>
            <a:ext cx="5656994" cy="4322079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76200" dist="63500" dir="27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244358" y="6382248"/>
            <a:ext cx="1173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주요 기업들의 스마트 홈</a:t>
            </a:r>
            <a:r>
              <a:rPr lang="en-US" altLang="ko-KR" b="1" dirty="0" smtClean="0"/>
              <a:t>(Smart Home) </a:t>
            </a:r>
            <a:r>
              <a:rPr lang="ko-KR" altLang="en-US" b="1" dirty="0" smtClean="0"/>
              <a:t>구축 사례 </a:t>
            </a:r>
            <a:r>
              <a:rPr lang="en-US" altLang="ko-KR" b="1" dirty="0" smtClean="0"/>
              <a:t>: (</a:t>
            </a:r>
            <a:r>
              <a:rPr lang="ko-KR" altLang="en-US" b="1" dirty="0" smtClean="0"/>
              <a:t>좌</a:t>
            </a:r>
            <a:r>
              <a:rPr lang="en-US" altLang="ko-KR" b="1" dirty="0" smtClean="0"/>
              <a:t>)LG CNS&amp;U+/ </a:t>
            </a:r>
            <a:r>
              <a:rPr lang="en-US" altLang="ko-KR" b="1" dirty="0"/>
              <a:t>(</a:t>
            </a:r>
            <a:r>
              <a:rPr lang="ko-KR" altLang="en-US" b="1" dirty="0"/>
              <a:t>우</a:t>
            </a:r>
            <a:r>
              <a:rPr lang="en-US" altLang="ko-KR" b="1" dirty="0"/>
              <a:t>) SDS –</a:t>
            </a:r>
            <a:r>
              <a:rPr lang="en-US" altLang="ko-KR" b="1" dirty="0" smtClean="0"/>
              <a:t>  </a:t>
            </a:r>
            <a:r>
              <a:rPr lang="ko-KR" altLang="en-US" b="1" dirty="0" err="1" smtClean="0"/>
              <a:t>셋톱박스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&amp; </a:t>
            </a:r>
            <a:r>
              <a:rPr lang="ko-KR" altLang="en-US" b="1" smtClean="0"/>
              <a:t>중계기 </a:t>
            </a:r>
            <a:r>
              <a:rPr lang="ko-KR" altLang="en-US" b="1"/>
              <a:t>등</a:t>
            </a:r>
            <a:r>
              <a:rPr lang="ko-KR" altLang="en-US" b="1" smtClean="0"/>
              <a:t> </a:t>
            </a:r>
            <a:r>
              <a:rPr lang="ko-KR" altLang="en-US" b="1" dirty="0" smtClean="0"/>
              <a:t>활용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209" y="2396025"/>
            <a:ext cx="3555142" cy="387033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6927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0" y="871825"/>
            <a:ext cx="12192000" cy="598617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1480" y="1405128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목표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사용 환경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디바이스</a:t>
            </a:r>
            <a:r>
              <a:rPr lang="en-US" altLang="ko-KR" b="1" dirty="0" smtClean="0"/>
              <a:t>, PC, Mobile)</a:t>
            </a:r>
            <a:r>
              <a:rPr lang="ko-KR" altLang="en-US" b="1" dirty="0"/>
              <a:t>에</a:t>
            </a:r>
            <a:r>
              <a:rPr lang="ko-KR" altLang="en-US" b="1" dirty="0" smtClean="0"/>
              <a:t> 제약이 없는 </a:t>
            </a:r>
            <a:r>
              <a:rPr lang="en-US" altLang="ko-KR" b="1" dirty="0" smtClean="0"/>
              <a:t>Home Device </a:t>
            </a:r>
            <a:r>
              <a:rPr lang="ko-KR" altLang="en-US" b="1" dirty="0" smtClean="0"/>
              <a:t>관리 시스템 구축</a:t>
            </a:r>
            <a:endParaRPr lang="en-US" altLang="ko-KR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11480" y="852436"/>
            <a:ext cx="6287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Team Project – Smart Home </a:t>
            </a:r>
            <a:r>
              <a:rPr lang="en-US" altLang="ko-KR" sz="2400" b="1" dirty="0" err="1" smtClean="0"/>
              <a:t>IoT</a:t>
            </a:r>
            <a:r>
              <a:rPr lang="en-US" altLang="ko-KR" sz="2400" b="1" dirty="0" smtClean="0"/>
              <a:t> Platform</a:t>
            </a:r>
            <a:endParaRPr lang="ko-KR" altLang="en-US" sz="24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4475" y="1858662"/>
            <a:ext cx="11763035" cy="49126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10101616" y="3370352"/>
            <a:ext cx="1129952" cy="1129952"/>
            <a:chOff x="3516153" y="5190365"/>
            <a:chExt cx="1129952" cy="1129952"/>
          </a:xfrm>
        </p:grpSpPr>
        <p:sp>
          <p:nvSpPr>
            <p:cNvPr id="45" name="타원 44"/>
            <p:cNvSpPr/>
            <p:nvPr/>
          </p:nvSpPr>
          <p:spPr>
            <a:xfrm>
              <a:off x="3516153" y="5190365"/>
              <a:ext cx="1129952" cy="11299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762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Group 4"/>
            <p:cNvGrpSpPr>
              <a:grpSpLocks noChangeAspect="1"/>
            </p:cNvGrpSpPr>
            <p:nvPr/>
          </p:nvGrpSpPr>
          <p:grpSpPr bwMode="auto">
            <a:xfrm>
              <a:off x="3802878" y="5425558"/>
              <a:ext cx="556502" cy="659566"/>
              <a:chOff x="2536" y="613"/>
              <a:chExt cx="2608" cy="3091"/>
            </a:xfrm>
            <a:solidFill>
              <a:srgbClr val="212121"/>
            </a:solidFill>
          </p:grpSpPr>
          <p:sp>
            <p:nvSpPr>
              <p:cNvPr id="47" name="Freeform 5"/>
              <p:cNvSpPr>
                <a:spLocks/>
              </p:cNvSpPr>
              <p:nvPr/>
            </p:nvSpPr>
            <p:spPr bwMode="auto">
              <a:xfrm>
                <a:off x="3151" y="613"/>
                <a:ext cx="1378" cy="1834"/>
              </a:xfrm>
              <a:custGeom>
                <a:avLst/>
                <a:gdLst>
                  <a:gd name="T0" fmla="*/ 449 w 4135"/>
                  <a:gd name="T1" fmla="*/ 4088 h 5500"/>
                  <a:gd name="T2" fmla="*/ 567 w 4135"/>
                  <a:gd name="T3" fmla="*/ 4417 h 5500"/>
                  <a:gd name="T4" fmla="*/ 753 w 4135"/>
                  <a:gd name="T5" fmla="*/ 4739 h 5500"/>
                  <a:gd name="T6" fmla="*/ 1004 w 4135"/>
                  <a:gd name="T7" fmla="*/ 5036 h 5500"/>
                  <a:gd name="T8" fmla="*/ 1316 w 4135"/>
                  <a:gd name="T9" fmla="*/ 5279 h 5500"/>
                  <a:gd name="T10" fmla="*/ 1623 w 4135"/>
                  <a:gd name="T11" fmla="*/ 5425 h 5500"/>
                  <a:gd name="T12" fmla="*/ 1898 w 4135"/>
                  <a:gd name="T13" fmla="*/ 5490 h 5500"/>
                  <a:gd name="T14" fmla="*/ 2234 w 4135"/>
                  <a:gd name="T15" fmla="*/ 5490 h 5500"/>
                  <a:gd name="T16" fmla="*/ 2509 w 4135"/>
                  <a:gd name="T17" fmla="*/ 5423 h 5500"/>
                  <a:gd name="T18" fmla="*/ 2811 w 4135"/>
                  <a:gd name="T19" fmla="*/ 5277 h 5500"/>
                  <a:gd name="T20" fmla="*/ 3124 w 4135"/>
                  <a:gd name="T21" fmla="*/ 5033 h 5500"/>
                  <a:gd name="T22" fmla="*/ 3376 w 4135"/>
                  <a:gd name="T23" fmla="*/ 4738 h 5500"/>
                  <a:gd name="T24" fmla="*/ 3565 w 4135"/>
                  <a:gd name="T25" fmla="*/ 4415 h 5500"/>
                  <a:gd name="T26" fmla="*/ 3686 w 4135"/>
                  <a:gd name="T27" fmla="*/ 4088 h 5500"/>
                  <a:gd name="T28" fmla="*/ 3736 w 4135"/>
                  <a:gd name="T29" fmla="*/ 3929 h 5500"/>
                  <a:gd name="T30" fmla="*/ 3854 w 4135"/>
                  <a:gd name="T31" fmla="*/ 3835 h 5500"/>
                  <a:gd name="T32" fmla="*/ 3989 w 4135"/>
                  <a:gd name="T33" fmla="*/ 3560 h 5500"/>
                  <a:gd name="T34" fmla="*/ 4093 w 4135"/>
                  <a:gd name="T35" fmla="*/ 3217 h 5500"/>
                  <a:gd name="T36" fmla="*/ 4119 w 4135"/>
                  <a:gd name="T37" fmla="*/ 2774 h 5500"/>
                  <a:gd name="T38" fmla="*/ 3981 w 4135"/>
                  <a:gd name="T39" fmla="*/ 2627 h 5500"/>
                  <a:gd name="T40" fmla="*/ 3912 w 4135"/>
                  <a:gd name="T41" fmla="*/ 2556 h 5500"/>
                  <a:gd name="T42" fmla="*/ 3982 w 4135"/>
                  <a:gd name="T43" fmla="*/ 2212 h 5500"/>
                  <a:gd name="T44" fmla="*/ 4002 w 4135"/>
                  <a:gd name="T45" fmla="*/ 1498 h 5500"/>
                  <a:gd name="T46" fmla="*/ 3883 w 4135"/>
                  <a:gd name="T47" fmla="*/ 1045 h 5500"/>
                  <a:gd name="T48" fmla="*/ 3697 w 4135"/>
                  <a:gd name="T49" fmla="*/ 798 h 5500"/>
                  <a:gd name="T50" fmla="*/ 3495 w 4135"/>
                  <a:gd name="T51" fmla="*/ 682 h 5500"/>
                  <a:gd name="T52" fmla="*/ 3420 w 4135"/>
                  <a:gd name="T53" fmla="*/ 661 h 5500"/>
                  <a:gd name="T54" fmla="*/ 3207 w 4135"/>
                  <a:gd name="T55" fmla="*/ 407 h 5500"/>
                  <a:gd name="T56" fmla="*/ 2939 w 4135"/>
                  <a:gd name="T57" fmla="*/ 217 h 5500"/>
                  <a:gd name="T58" fmla="*/ 2690 w 4135"/>
                  <a:gd name="T59" fmla="*/ 99 h 5500"/>
                  <a:gd name="T60" fmla="*/ 2317 w 4135"/>
                  <a:gd name="T61" fmla="*/ 10 h 5500"/>
                  <a:gd name="T62" fmla="*/ 1943 w 4135"/>
                  <a:gd name="T63" fmla="*/ 6 h 5500"/>
                  <a:gd name="T64" fmla="*/ 1639 w 4135"/>
                  <a:gd name="T65" fmla="*/ 52 h 5500"/>
                  <a:gd name="T66" fmla="*/ 1371 w 4135"/>
                  <a:gd name="T67" fmla="*/ 151 h 5500"/>
                  <a:gd name="T68" fmla="*/ 1107 w 4135"/>
                  <a:gd name="T69" fmla="*/ 305 h 5500"/>
                  <a:gd name="T70" fmla="*/ 816 w 4135"/>
                  <a:gd name="T71" fmla="*/ 524 h 5500"/>
                  <a:gd name="T72" fmla="*/ 579 w 4135"/>
                  <a:gd name="T73" fmla="*/ 762 h 5500"/>
                  <a:gd name="T74" fmla="*/ 334 w 4135"/>
                  <a:gd name="T75" fmla="*/ 1109 h 5500"/>
                  <a:gd name="T76" fmla="*/ 188 w 4135"/>
                  <a:gd name="T77" fmla="*/ 1466 h 5500"/>
                  <a:gd name="T78" fmla="*/ 141 w 4135"/>
                  <a:gd name="T79" fmla="*/ 1680 h 5500"/>
                  <a:gd name="T80" fmla="*/ 155 w 4135"/>
                  <a:gd name="T81" fmla="*/ 2254 h 5500"/>
                  <a:gd name="T82" fmla="*/ 223 w 4135"/>
                  <a:gd name="T83" fmla="*/ 2559 h 5500"/>
                  <a:gd name="T84" fmla="*/ 154 w 4135"/>
                  <a:gd name="T85" fmla="*/ 2628 h 5500"/>
                  <a:gd name="T86" fmla="*/ 15 w 4135"/>
                  <a:gd name="T87" fmla="*/ 2776 h 5500"/>
                  <a:gd name="T88" fmla="*/ 41 w 4135"/>
                  <a:gd name="T89" fmla="*/ 3220 h 5500"/>
                  <a:gd name="T90" fmla="*/ 145 w 4135"/>
                  <a:gd name="T91" fmla="*/ 3560 h 5500"/>
                  <a:gd name="T92" fmla="*/ 282 w 4135"/>
                  <a:gd name="T93" fmla="*/ 3835 h 5500"/>
                  <a:gd name="T94" fmla="*/ 400 w 4135"/>
                  <a:gd name="T95" fmla="*/ 3929 h 5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135" h="5500">
                    <a:moveTo>
                      <a:pt x="417" y="3931"/>
                    </a:moveTo>
                    <a:lnTo>
                      <a:pt x="426" y="3983"/>
                    </a:lnTo>
                    <a:lnTo>
                      <a:pt x="449" y="4088"/>
                    </a:lnTo>
                    <a:lnTo>
                      <a:pt x="481" y="4196"/>
                    </a:lnTo>
                    <a:lnTo>
                      <a:pt x="521" y="4306"/>
                    </a:lnTo>
                    <a:lnTo>
                      <a:pt x="567" y="4417"/>
                    </a:lnTo>
                    <a:lnTo>
                      <a:pt x="622" y="4526"/>
                    </a:lnTo>
                    <a:lnTo>
                      <a:pt x="684" y="4634"/>
                    </a:lnTo>
                    <a:lnTo>
                      <a:pt x="753" y="4739"/>
                    </a:lnTo>
                    <a:lnTo>
                      <a:pt x="829" y="4843"/>
                    </a:lnTo>
                    <a:lnTo>
                      <a:pt x="913" y="4941"/>
                    </a:lnTo>
                    <a:lnTo>
                      <a:pt x="1004" y="5036"/>
                    </a:lnTo>
                    <a:lnTo>
                      <a:pt x="1102" y="5124"/>
                    </a:lnTo>
                    <a:lnTo>
                      <a:pt x="1205" y="5205"/>
                    </a:lnTo>
                    <a:lnTo>
                      <a:pt x="1316" y="5279"/>
                    </a:lnTo>
                    <a:lnTo>
                      <a:pt x="1434" y="5344"/>
                    </a:lnTo>
                    <a:lnTo>
                      <a:pt x="1558" y="5400"/>
                    </a:lnTo>
                    <a:lnTo>
                      <a:pt x="1623" y="5425"/>
                    </a:lnTo>
                    <a:lnTo>
                      <a:pt x="1678" y="5442"/>
                    </a:lnTo>
                    <a:lnTo>
                      <a:pt x="1787" y="5471"/>
                    </a:lnTo>
                    <a:lnTo>
                      <a:pt x="1898" y="5490"/>
                    </a:lnTo>
                    <a:lnTo>
                      <a:pt x="2010" y="5500"/>
                    </a:lnTo>
                    <a:lnTo>
                      <a:pt x="2123" y="5500"/>
                    </a:lnTo>
                    <a:lnTo>
                      <a:pt x="2234" y="5490"/>
                    </a:lnTo>
                    <a:lnTo>
                      <a:pt x="2346" y="5471"/>
                    </a:lnTo>
                    <a:lnTo>
                      <a:pt x="2455" y="5442"/>
                    </a:lnTo>
                    <a:lnTo>
                      <a:pt x="2509" y="5423"/>
                    </a:lnTo>
                    <a:lnTo>
                      <a:pt x="2572" y="5399"/>
                    </a:lnTo>
                    <a:lnTo>
                      <a:pt x="2695" y="5343"/>
                    </a:lnTo>
                    <a:lnTo>
                      <a:pt x="2811" y="5277"/>
                    </a:lnTo>
                    <a:lnTo>
                      <a:pt x="2922" y="5203"/>
                    </a:lnTo>
                    <a:lnTo>
                      <a:pt x="3026" y="5121"/>
                    </a:lnTo>
                    <a:lnTo>
                      <a:pt x="3124" y="5033"/>
                    </a:lnTo>
                    <a:lnTo>
                      <a:pt x="3215" y="4940"/>
                    </a:lnTo>
                    <a:lnTo>
                      <a:pt x="3300" y="4840"/>
                    </a:lnTo>
                    <a:lnTo>
                      <a:pt x="3376" y="4738"/>
                    </a:lnTo>
                    <a:lnTo>
                      <a:pt x="3446" y="4631"/>
                    </a:lnTo>
                    <a:lnTo>
                      <a:pt x="3510" y="4525"/>
                    </a:lnTo>
                    <a:lnTo>
                      <a:pt x="3565" y="4415"/>
                    </a:lnTo>
                    <a:lnTo>
                      <a:pt x="3613" y="4306"/>
                    </a:lnTo>
                    <a:lnTo>
                      <a:pt x="3652" y="4196"/>
                    </a:lnTo>
                    <a:lnTo>
                      <a:pt x="3686" y="4088"/>
                    </a:lnTo>
                    <a:lnTo>
                      <a:pt x="3710" y="3983"/>
                    </a:lnTo>
                    <a:lnTo>
                      <a:pt x="3719" y="3931"/>
                    </a:lnTo>
                    <a:lnTo>
                      <a:pt x="3736" y="3929"/>
                    </a:lnTo>
                    <a:lnTo>
                      <a:pt x="3773" y="3913"/>
                    </a:lnTo>
                    <a:lnTo>
                      <a:pt x="3812" y="3882"/>
                    </a:lnTo>
                    <a:lnTo>
                      <a:pt x="3854" y="3835"/>
                    </a:lnTo>
                    <a:lnTo>
                      <a:pt x="3899" y="3766"/>
                    </a:lnTo>
                    <a:lnTo>
                      <a:pt x="3943" y="3675"/>
                    </a:lnTo>
                    <a:lnTo>
                      <a:pt x="3989" y="3560"/>
                    </a:lnTo>
                    <a:lnTo>
                      <a:pt x="4038" y="3416"/>
                    </a:lnTo>
                    <a:lnTo>
                      <a:pt x="4063" y="3332"/>
                    </a:lnTo>
                    <a:lnTo>
                      <a:pt x="4093" y="3217"/>
                    </a:lnTo>
                    <a:lnTo>
                      <a:pt x="4128" y="3028"/>
                    </a:lnTo>
                    <a:lnTo>
                      <a:pt x="4135" y="2883"/>
                    </a:lnTo>
                    <a:lnTo>
                      <a:pt x="4119" y="2774"/>
                    </a:lnTo>
                    <a:lnTo>
                      <a:pt x="4084" y="2699"/>
                    </a:lnTo>
                    <a:lnTo>
                      <a:pt x="4037" y="2651"/>
                    </a:lnTo>
                    <a:lnTo>
                      <a:pt x="3981" y="2627"/>
                    </a:lnTo>
                    <a:lnTo>
                      <a:pt x="3920" y="2619"/>
                    </a:lnTo>
                    <a:lnTo>
                      <a:pt x="3890" y="2621"/>
                    </a:lnTo>
                    <a:lnTo>
                      <a:pt x="3912" y="2556"/>
                    </a:lnTo>
                    <a:lnTo>
                      <a:pt x="3946" y="2426"/>
                    </a:lnTo>
                    <a:lnTo>
                      <a:pt x="3959" y="2362"/>
                    </a:lnTo>
                    <a:lnTo>
                      <a:pt x="3982" y="2212"/>
                    </a:lnTo>
                    <a:lnTo>
                      <a:pt x="4010" y="1941"/>
                    </a:lnTo>
                    <a:lnTo>
                      <a:pt x="4015" y="1704"/>
                    </a:lnTo>
                    <a:lnTo>
                      <a:pt x="4002" y="1498"/>
                    </a:lnTo>
                    <a:lnTo>
                      <a:pt x="3975" y="1320"/>
                    </a:lnTo>
                    <a:lnTo>
                      <a:pt x="3935" y="1171"/>
                    </a:lnTo>
                    <a:lnTo>
                      <a:pt x="3883" y="1045"/>
                    </a:lnTo>
                    <a:lnTo>
                      <a:pt x="3825" y="943"/>
                    </a:lnTo>
                    <a:lnTo>
                      <a:pt x="3762" y="861"/>
                    </a:lnTo>
                    <a:lnTo>
                      <a:pt x="3697" y="798"/>
                    </a:lnTo>
                    <a:lnTo>
                      <a:pt x="3634" y="750"/>
                    </a:lnTo>
                    <a:lnTo>
                      <a:pt x="3575" y="716"/>
                    </a:lnTo>
                    <a:lnTo>
                      <a:pt x="3495" y="682"/>
                    </a:lnTo>
                    <a:lnTo>
                      <a:pt x="3431" y="670"/>
                    </a:lnTo>
                    <a:lnTo>
                      <a:pt x="3425" y="668"/>
                    </a:lnTo>
                    <a:lnTo>
                      <a:pt x="3420" y="661"/>
                    </a:lnTo>
                    <a:lnTo>
                      <a:pt x="3366" y="579"/>
                    </a:lnTo>
                    <a:lnTo>
                      <a:pt x="3284" y="482"/>
                    </a:lnTo>
                    <a:lnTo>
                      <a:pt x="3207" y="407"/>
                    </a:lnTo>
                    <a:lnTo>
                      <a:pt x="3115" y="331"/>
                    </a:lnTo>
                    <a:lnTo>
                      <a:pt x="3003" y="255"/>
                    </a:lnTo>
                    <a:lnTo>
                      <a:pt x="2939" y="217"/>
                    </a:lnTo>
                    <a:lnTo>
                      <a:pt x="2893" y="191"/>
                    </a:lnTo>
                    <a:lnTo>
                      <a:pt x="2797" y="142"/>
                    </a:lnTo>
                    <a:lnTo>
                      <a:pt x="2690" y="99"/>
                    </a:lnTo>
                    <a:lnTo>
                      <a:pt x="2575" y="62"/>
                    </a:lnTo>
                    <a:lnTo>
                      <a:pt x="2451" y="32"/>
                    </a:lnTo>
                    <a:lnTo>
                      <a:pt x="2317" y="10"/>
                    </a:lnTo>
                    <a:lnTo>
                      <a:pt x="2175" y="0"/>
                    </a:lnTo>
                    <a:lnTo>
                      <a:pt x="2022" y="0"/>
                    </a:lnTo>
                    <a:lnTo>
                      <a:pt x="1943" y="6"/>
                    </a:lnTo>
                    <a:lnTo>
                      <a:pt x="1889" y="8"/>
                    </a:lnTo>
                    <a:lnTo>
                      <a:pt x="1787" y="21"/>
                    </a:lnTo>
                    <a:lnTo>
                      <a:pt x="1639" y="52"/>
                    </a:lnTo>
                    <a:lnTo>
                      <a:pt x="1545" y="80"/>
                    </a:lnTo>
                    <a:lnTo>
                      <a:pt x="1485" y="102"/>
                    </a:lnTo>
                    <a:lnTo>
                      <a:pt x="1371" y="151"/>
                    </a:lnTo>
                    <a:lnTo>
                      <a:pt x="1261" y="207"/>
                    </a:lnTo>
                    <a:lnTo>
                      <a:pt x="1156" y="272"/>
                    </a:lnTo>
                    <a:lnTo>
                      <a:pt x="1107" y="305"/>
                    </a:lnTo>
                    <a:lnTo>
                      <a:pt x="1047" y="344"/>
                    </a:lnTo>
                    <a:lnTo>
                      <a:pt x="929" y="430"/>
                    </a:lnTo>
                    <a:lnTo>
                      <a:pt x="816" y="524"/>
                    </a:lnTo>
                    <a:lnTo>
                      <a:pt x="708" y="625"/>
                    </a:lnTo>
                    <a:lnTo>
                      <a:pt x="658" y="678"/>
                    </a:lnTo>
                    <a:lnTo>
                      <a:pt x="579" y="762"/>
                    </a:lnTo>
                    <a:lnTo>
                      <a:pt x="466" y="901"/>
                    </a:lnTo>
                    <a:lnTo>
                      <a:pt x="397" y="1002"/>
                    </a:lnTo>
                    <a:lnTo>
                      <a:pt x="334" y="1109"/>
                    </a:lnTo>
                    <a:lnTo>
                      <a:pt x="278" y="1221"/>
                    </a:lnTo>
                    <a:lnTo>
                      <a:pt x="229" y="1341"/>
                    </a:lnTo>
                    <a:lnTo>
                      <a:pt x="188" y="1466"/>
                    </a:lnTo>
                    <a:lnTo>
                      <a:pt x="171" y="1531"/>
                    </a:lnTo>
                    <a:lnTo>
                      <a:pt x="160" y="1580"/>
                    </a:lnTo>
                    <a:lnTo>
                      <a:pt x="141" y="1680"/>
                    </a:lnTo>
                    <a:lnTo>
                      <a:pt x="126" y="1832"/>
                    </a:lnTo>
                    <a:lnTo>
                      <a:pt x="129" y="2039"/>
                    </a:lnTo>
                    <a:lnTo>
                      <a:pt x="155" y="2254"/>
                    </a:lnTo>
                    <a:lnTo>
                      <a:pt x="175" y="2365"/>
                    </a:lnTo>
                    <a:lnTo>
                      <a:pt x="188" y="2429"/>
                    </a:lnTo>
                    <a:lnTo>
                      <a:pt x="223" y="2559"/>
                    </a:lnTo>
                    <a:lnTo>
                      <a:pt x="245" y="2624"/>
                    </a:lnTo>
                    <a:lnTo>
                      <a:pt x="214" y="2621"/>
                    </a:lnTo>
                    <a:lnTo>
                      <a:pt x="154" y="2628"/>
                    </a:lnTo>
                    <a:lnTo>
                      <a:pt x="96" y="2653"/>
                    </a:lnTo>
                    <a:lnTo>
                      <a:pt x="49" y="2700"/>
                    </a:lnTo>
                    <a:lnTo>
                      <a:pt x="15" y="2776"/>
                    </a:lnTo>
                    <a:lnTo>
                      <a:pt x="0" y="2884"/>
                    </a:lnTo>
                    <a:lnTo>
                      <a:pt x="7" y="3030"/>
                    </a:lnTo>
                    <a:lnTo>
                      <a:pt x="41" y="3220"/>
                    </a:lnTo>
                    <a:lnTo>
                      <a:pt x="72" y="3334"/>
                    </a:lnTo>
                    <a:lnTo>
                      <a:pt x="96" y="3417"/>
                    </a:lnTo>
                    <a:lnTo>
                      <a:pt x="145" y="3560"/>
                    </a:lnTo>
                    <a:lnTo>
                      <a:pt x="193" y="3677"/>
                    </a:lnTo>
                    <a:lnTo>
                      <a:pt x="237" y="3766"/>
                    </a:lnTo>
                    <a:lnTo>
                      <a:pt x="282" y="3835"/>
                    </a:lnTo>
                    <a:lnTo>
                      <a:pt x="322" y="3882"/>
                    </a:lnTo>
                    <a:lnTo>
                      <a:pt x="363" y="3913"/>
                    </a:lnTo>
                    <a:lnTo>
                      <a:pt x="400" y="3929"/>
                    </a:lnTo>
                    <a:lnTo>
                      <a:pt x="417" y="393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>
                <a:off x="2536" y="2370"/>
                <a:ext cx="2608" cy="1334"/>
              </a:xfrm>
              <a:custGeom>
                <a:avLst/>
                <a:gdLst>
                  <a:gd name="T0" fmla="*/ 6989 w 7824"/>
                  <a:gd name="T1" fmla="*/ 787 h 4004"/>
                  <a:gd name="T2" fmla="*/ 6551 w 7824"/>
                  <a:gd name="T3" fmla="*/ 644 h 4004"/>
                  <a:gd name="T4" fmla="*/ 5947 w 7824"/>
                  <a:gd name="T5" fmla="*/ 378 h 4004"/>
                  <a:gd name="T6" fmla="*/ 5514 w 7824"/>
                  <a:gd name="T7" fmla="*/ 137 h 4004"/>
                  <a:gd name="T8" fmla="*/ 5302 w 7824"/>
                  <a:gd name="T9" fmla="*/ 0 h 4004"/>
                  <a:gd name="T10" fmla="*/ 4562 w 7824"/>
                  <a:gd name="T11" fmla="*/ 2339 h 4004"/>
                  <a:gd name="T12" fmla="*/ 4458 w 7824"/>
                  <a:gd name="T13" fmla="*/ 2649 h 4004"/>
                  <a:gd name="T14" fmla="*/ 4202 w 7824"/>
                  <a:gd name="T15" fmla="*/ 1613 h 4004"/>
                  <a:gd name="T16" fmla="*/ 4389 w 7824"/>
                  <a:gd name="T17" fmla="*/ 1268 h 4004"/>
                  <a:gd name="T18" fmla="*/ 4449 w 7824"/>
                  <a:gd name="T19" fmla="*/ 1011 h 4004"/>
                  <a:gd name="T20" fmla="*/ 4415 w 7824"/>
                  <a:gd name="T21" fmla="*/ 831 h 4004"/>
                  <a:gd name="T22" fmla="*/ 4315 w 7824"/>
                  <a:gd name="T23" fmla="*/ 713 h 4004"/>
                  <a:gd name="T24" fmla="*/ 4184 w 7824"/>
                  <a:gd name="T25" fmla="*/ 646 h 4004"/>
                  <a:gd name="T26" fmla="*/ 4020 w 7824"/>
                  <a:gd name="T27" fmla="*/ 610 h 4004"/>
                  <a:gd name="T28" fmla="*/ 3913 w 7824"/>
                  <a:gd name="T29" fmla="*/ 605 h 4004"/>
                  <a:gd name="T30" fmla="*/ 3805 w 7824"/>
                  <a:gd name="T31" fmla="*/ 610 h 4004"/>
                  <a:gd name="T32" fmla="*/ 3643 w 7824"/>
                  <a:gd name="T33" fmla="*/ 646 h 4004"/>
                  <a:gd name="T34" fmla="*/ 3510 w 7824"/>
                  <a:gd name="T35" fmla="*/ 713 h 4004"/>
                  <a:gd name="T36" fmla="*/ 3411 w 7824"/>
                  <a:gd name="T37" fmla="*/ 831 h 4004"/>
                  <a:gd name="T38" fmla="*/ 3376 w 7824"/>
                  <a:gd name="T39" fmla="*/ 1011 h 4004"/>
                  <a:gd name="T40" fmla="*/ 3437 w 7824"/>
                  <a:gd name="T41" fmla="*/ 1268 h 4004"/>
                  <a:gd name="T42" fmla="*/ 3624 w 7824"/>
                  <a:gd name="T43" fmla="*/ 1613 h 4004"/>
                  <a:gd name="T44" fmla="*/ 3368 w 7824"/>
                  <a:gd name="T45" fmla="*/ 2649 h 4004"/>
                  <a:gd name="T46" fmla="*/ 3264 w 7824"/>
                  <a:gd name="T47" fmla="*/ 2339 h 4004"/>
                  <a:gd name="T48" fmla="*/ 2522 w 7824"/>
                  <a:gd name="T49" fmla="*/ 0 h 4004"/>
                  <a:gd name="T50" fmla="*/ 2310 w 7824"/>
                  <a:gd name="T51" fmla="*/ 137 h 4004"/>
                  <a:gd name="T52" fmla="*/ 1877 w 7824"/>
                  <a:gd name="T53" fmla="*/ 378 h 4004"/>
                  <a:gd name="T54" fmla="*/ 1273 w 7824"/>
                  <a:gd name="T55" fmla="*/ 644 h 4004"/>
                  <a:gd name="T56" fmla="*/ 835 w 7824"/>
                  <a:gd name="T57" fmla="*/ 787 h 4004"/>
                  <a:gd name="T58" fmla="*/ 677 w 7824"/>
                  <a:gd name="T59" fmla="*/ 830 h 4004"/>
                  <a:gd name="T60" fmla="*/ 449 w 7824"/>
                  <a:gd name="T61" fmla="*/ 942 h 4004"/>
                  <a:gd name="T62" fmla="*/ 278 w 7824"/>
                  <a:gd name="T63" fmla="*/ 1099 h 4004"/>
                  <a:gd name="T64" fmla="*/ 154 w 7824"/>
                  <a:gd name="T65" fmla="*/ 1291 h 4004"/>
                  <a:gd name="T66" fmla="*/ 73 w 7824"/>
                  <a:gd name="T67" fmla="*/ 1502 h 4004"/>
                  <a:gd name="T68" fmla="*/ 16 w 7824"/>
                  <a:gd name="T69" fmla="*/ 1776 h 4004"/>
                  <a:gd name="T70" fmla="*/ 1 w 7824"/>
                  <a:gd name="T71" fmla="*/ 2176 h 4004"/>
                  <a:gd name="T72" fmla="*/ 12 w 7824"/>
                  <a:gd name="T73" fmla="*/ 2329 h 4004"/>
                  <a:gd name="T74" fmla="*/ 75 w 7824"/>
                  <a:gd name="T75" fmla="*/ 2971 h 4004"/>
                  <a:gd name="T76" fmla="*/ 135 w 7824"/>
                  <a:gd name="T77" fmla="*/ 3104 h 4004"/>
                  <a:gd name="T78" fmla="*/ 766 w 7824"/>
                  <a:gd name="T79" fmla="*/ 3409 h 4004"/>
                  <a:gd name="T80" fmla="*/ 1230 w 7824"/>
                  <a:gd name="T81" fmla="*/ 3582 h 4004"/>
                  <a:gd name="T82" fmla="*/ 1805 w 7824"/>
                  <a:gd name="T83" fmla="*/ 3749 h 4004"/>
                  <a:gd name="T84" fmla="*/ 2485 w 7824"/>
                  <a:gd name="T85" fmla="*/ 3890 h 4004"/>
                  <a:gd name="T86" fmla="*/ 3265 w 7824"/>
                  <a:gd name="T87" fmla="*/ 3981 h 4004"/>
                  <a:gd name="T88" fmla="*/ 3913 w 7824"/>
                  <a:gd name="T89" fmla="*/ 4004 h 4004"/>
                  <a:gd name="T90" fmla="*/ 4562 w 7824"/>
                  <a:gd name="T91" fmla="*/ 3982 h 4004"/>
                  <a:gd name="T92" fmla="*/ 5341 w 7824"/>
                  <a:gd name="T93" fmla="*/ 3890 h 4004"/>
                  <a:gd name="T94" fmla="*/ 6021 w 7824"/>
                  <a:gd name="T95" fmla="*/ 3750 h 4004"/>
                  <a:gd name="T96" fmla="*/ 6595 w 7824"/>
                  <a:gd name="T97" fmla="*/ 3583 h 4004"/>
                  <a:gd name="T98" fmla="*/ 7059 w 7824"/>
                  <a:gd name="T99" fmla="*/ 3411 h 4004"/>
                  <a:gd name="T100" fmla="*/ 7690 w 7824"/>
                  <a:gd name="T101" fmla="*/ 3104 h 4004"/>
                  <a:gd name="T102" fmla="*/ 7751 w 7824"/>
                  <a:gd name="T103" fmla="*/ 2971 h 4004"/>
                  <a:gd name="T104" fmla="*/ 7814 w 7824"/>
                  <a:gd name="T105" fmla="*/ 2329 h 4004"/>
                  <a:gd name="T106" fmla="*/ 7824 w 7824"/>
                  <a:gd name="T107" fmla="*/ 2176 h 4004"/>
                  <a:gd name="T108" fmla="*/ 7808 w 7824"/>
                  <a:gd name="T109" fmla="*/ 1776 h 4004"/>
                  <a:gd name="T110" fmla="*/ 7752 w 7824"/>
                  <a:gd name="T111" fmla="*/ 1502 h 4004"/>
                  <a:gd name="T112" fmla="*/ 7670 w 7824"/>
                  <a:gd name="T113" fmla="*/ 1291 h 4004"/>
                  <a:gd name="T114" fmla="*/ 7546 w 7824"/>
                  <a:gd name="T115" fmla="*/ 1099 h 4004"/>
                  <a:gd name="T116" fmla="*/ 7375 w 7824"/>
                  <a:gd name="T117" fmla="*/ 942 h 4004"/>
                  <a:gd name="T118" fmla="*/ 7147 w 7824"/>
                  <a:gd name="T119" fmla="*/ 830 h 4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824" h="4004">
                    <a:moveTo>
                      <a:pt x="7079" y="811"/>
                    </a:moveTo>
                    <a:lnTo>
                      <a:pt x="6989" y="787"/>
                    </a:lnTo>
                    <a:lnTo>
                      <a:pt x="6809" y="733"/>
                    </a:lnTo>
                    <a:lnTo>
                      <a:pt x="6551" y="644"/>
                    </a:lnTo>
                    <a:lnTo>
                      <a:pt x="6231" y="512"/>
                    </a:lnTo>
                    <a:lnTo>
                      <a:pt x="5947" y="378"/>
                    </a:lnTo>
                    <a:lnTo>
                      <a:pt x="5705" y="248"/>
                    </a:lnTo>
                    <a:lnTo>
                      <a:pt x="5514" y="137"/>
                    </a:lnTo>
                    <a:lnTo>
                      <a:pt x="5326" y="18"/>
                    </a:lnTo>
                    <a:lnTo>
                      <a:pt x="5302" y="0"/>
                    </a:lnTo>
                    <a:lnTo>
                      <a:pt x="4680" y="1969"/>
                    </a:lnTo>
                    <a:lnTo>
                      <a:pt x="4562" y="2339"/>
                    </a:lnTo>
                    <a:lnTo>
                      <a:pt x="4560" y="2333"/>
                    </a:lnTo>
                    <a:lnTo>
                      <a:pt x="4458" y="2649"/>
                    </a:lnTo>
                    <a:lnTo>
                      <a:pt x="4129" y="1717"/>
                    </a:lnTo>
                    <a:lnTo>
                      <a:pt x="4202" y="1613"/>
                    </a:lnTo>
                    <a:lnTo>
                      <a:pt x="4314" y="1429"/>
                    </a:lnTo>
                    <a:lnTo>
                      <a:pt x="4389" y="1268"/>
                    </a:lnTo>
                    <a:lnTo>
                      <a:pt x="4433" y="1129"/>
                    </a:lnTo>
                    <a:lnTo>
                      <a:pt x="4449" y="1011"/>
                    </a:lnTo>
                    <a:lnTo>
                      <a:pt x="4442" y="912"/>
                    </a:lnTo>
                    <a:lnTo>
                      <a:pt x="4415" y="831"/>
                    </a:lnTo>
                    <a:lnTo>
                      <a:pt x="4371" y="765"/>
                    </a:lnTo>
                    <a:lnTo>
                      <a:pt x="4315" y="713"/>
                    </a:lnTo>
                    <a:lnTo>
                      <a:pt x="4252" y="674"/>
                    </a:lnTo>
                    <a:lnTo>
                      <a:pt x="4184" y="646"/>
                    </a:lnTo>
                    <a:lnTo>
                      <a:pt x="4115" y="627"/>
                    </a:lnTo>
                    <a:lnTo>
                      <a:pt x="4020" y="610"/>
                    </a:lnTo>
                    <a:lnTo>
                      <a:pt x="3931" y="605"/>
                    </a:lnTo>
                    <a:lnTo>
                      <a:pt x="3913" y="605"/>
                    </a:lnTo>
                    <a:lnTo>
                      <a:pt x="3896" y="605"/>
                    </a:lnTo>
                    <a:lnTo>
                      <a:pt x="3805" y="610"/>
                    </a:lnTo>
                    <a:lnTo>
                      <a:pt x="3710" y="627"/>
                    </a:lnTo>
                    <a:lnTo>
                      <a:pt x="3643" y="646"/>
                    </a:lnTo>
                    <a:lnTo>
                      <a:pt x="3574" y="674"/>
                    </a:lnTo>
                    <a:lnTo>
                      <a:pt x="3510" y="713"/>
                    </a:lnTo>
                    <a:lnTo>
                      <a:pt x="3455" y="765"/>
                    </a:lnTo>
                    <a:lnTo>
                      <a:pt x="3411" y="831"/>
                    </a:lnTo>
                    <a:lnTo>
                      <a:pt x="3383" y="912"/>
                    </a:lnTo>
                    <a:lnTo>
                      <a:pt x="3376" y="1011"/>
                    </a:lnTo>
                    <a:lnTo>
                      <a:pt x="3392" y="1129"/>
                    </a:lnTo>
                    <a:lnTo>
                      <a:pt x="3437" y="1268"/>
                    </a:lnTo>
                    <a:lnTo>
                      <a:pt x="3512" y="1429"/>
                    </a:lnTo>
                    <a:lnTo>
                      <a:pt x="3624" y="1613"/>
                    </a:lnTo>
                    <a:lnTo>
                      <a:pt x="3696" y="1717"/>
                    </a:lnTo>
                    <a:lnTo>
                      <a:pt x="3368" y="2649"/>
                    </a:lnTo>
                    <a:lnTo>
                      <a:pt x="3265" y="2333"/>
                    </a:lnTo>
                    <a:lnTo>
                      <a:pt x="3264" y="2339"/>
                    </a:lnTo>
                    <a:lnTo>
                      <a:pt x="3147" y="1969"/>
                    </a:lnTo>
                    <a:lnTo>
                      <a:pt x="2522" y="0"/>
                    </a:lnTo>
                    <a:lnTo>
                      <a:pt x="2498" y="18"/>
                    </a:lnTo>
                    <a:lnTo>
                      <a:pt x="2310" y="137"/>
                    </a:lnTo>
                    <a:lnTo>
                      <a:pt x="2119" y="248"/>
                    </a:lnTo>
                    <a:lnTo>
                      <a:pt x="1877" y="378"/>
                    </a:lnTo>
                    <a:lnTo>
                      <a:pt x="1593" y="512"/>
                    </a:lnTo>
                    <a:lnTo>
                      <a:pt x="1273" y="644"/>
                    </a:lnTo>
                    <a:lnTo>
                      <a:pt x="1015" y="733"/>
                    </a:lnTo>
                    <a:lnTo>
                      <a:pt x="835" y="787"/>
                    </a:lnTo>
                    <a:lnTo>
                      <a:pt x="745" y="811"/>
                    </a:lnTo>
                    <a:lnTo>
                      <a:pt x="677" y="830"/>
                    </a:lnTo>
                    <a:lnTo>
                      <a:pt x="556" y="879"/>
                    </a:lnTo>
                    <a:lnTo>
                      <a:pt x="449" y="942"/>
                    </a:lnTo>
                    <a:lnTo>
                      <a:pt x="357" y="1016"/>
                    </a:lnTo>
                    <a:lnTo>
                      <a:pt x="278" y="1099"/>
                    </a:lnTo>
                    <a:lnTo>
                      <a:pt x="210" y="1191"/>
                    </a:lnTo>
                    <a:lnTo>
                      <a:pt x="154" y="1291"/>
                    </a:lnTo>
                    <a:lnTo>
                      <a:pt x="109" y="1394"/>
                    </a:lnTo>
                    <a:lnTo>
                      <a:pt x="73" y="1502"/>
                    </a:lnTo>
                    <a:lnTo>
                      <a:pt x="45" y="1612"/>
                    </a:lnTo>
                    <a:lnTo>
                      <a:pt x="16" y="1776"/>
                    </a:lnTo>
                    <a:lnTo>
                      <a:pt x="0" y="1986"/>
                    </a:lnTo>
                    <a:lnTo>
                      <a:pt x="1" y="2176"/>
                    </a:lnTo>
                    <a:lnTo>
                      <a:pt x="7" y="2258"/>
                    </a:lnTo>
                    <a:lnTo>
                      <a:pt x="12" y="2329"/>
                    </a:lnTo>
                    <a:lnTo>
                      <a:pt x="46" y="2706"/>
                    </a:lnTo>
                    <a:lnTo>
                      <a:pt x="75" y="2971"/>
                    </a:lnTo>
                    <a:lnTo>
                      <a:pt x="91" y="3075"/>
                    </a:lnTo>
                    <a:lnTo>
                      <a:pt x="135" y="3104"/>
                    </a:lnTo>
                    <a:lnTo>
                      <a:pt x="491" y="3288"/>
                    </a:lnTo>
                    <a:lnTo>
                      <a:pt x="766" y="3409"/>
                    </a:lnTo>
                    <a:lnTo>
                      <a:pt x="984" y="3496"/>
                    </a:lnTo>
                    <a:lnTo>
                      <a:pt x="1230" y="3582"/>
                    </a:lnTo>
                    <a:lnTo>
                      <a:pt x="1504" y="3668"/>
                    </a:lnTo>
                    <a:lnTo>
                      <a:pt x="1805" y="3749"/>
                    </a:lnTo>
                    <a:lnTo>
                      <a:pt x="2132" y="3824"/>
                    </a:lnTo>
                    <a:lnTo>
                      <a:pt x="2485" y="3890"/>
                    </a:lnTo>
                    <a:lnTo>
                      <a:pt x="2862" y="3943"/>
                    </a:lnTo>
                    <a:lnTo>
                      <a:pt x="3265" y="3981"/>
                    </a:lnTo>
                    <a:lnTo>
                      <a:pt x="3690" y="4003"/>
                    </a:lnTo>
                    <a:lnTo>
                      <a:pt x="3913" y="4004"/>
                    </a:lnTo>
                    <a:lnTo>
                      <a:pt x="4135" y="4003"/>
                    </a:lnTo>
                    <a:lnTo>
                      <a:pt x="4562" y="3982"/>
                    </a:lnTo>
                    <a:lnTo>
                      <a:pt x="4963" y="3943"/>
                    </a:lnTo>
                    <a:lnTo>
                      <a:pt x="5341" y="3890"/>
                    </a:lnTo>
                    <a:lnTo>
                      <a:pt x="5694" y="3825"/>
                    </a:lnTo>
                    <a:lnTo>
                      <a:pt x="6021" y="3750"/>
                    </a:lnTo>
                    <a:lnTo>
                      <a:pt x="6322" y="3668"/>
                    </a:lnTo>
                    <a:lnTo>
                      <a:pt x="6595" y="3583"/>
                    </a:lnTo>
                    <a:lnTo>
                      <a:pt x="6842" y="3496"/>
                    </a:lnTo>
                    <a:lnTo>
                      <a:pt x="7059" y="3411"/>
                    </a:lnTo>
                    <a:lnTo>
                      <a:pt x="7336" y="3288"/>
                    </a:lnTo>
                    <a:lnTo>
                      <a:pt x="7690" y="3104"/>
                    </a:lnTo>
                    <a:lnTo>
                      <a:pt x="7735" y="3075"/>
                    </a:lnTo>
                    <a:lnTo>
                      <a:pt x="7751" y="2971"/>
                    </a:lnTo>
                    <a:lnTo>
                      <a:pt x="7781" y="2706"/>
                    </a:lnTo>
                    <a:lnTo>
                      <a:pt x="7814" y="2329"/>
                    </a:lnTo>
                    <a:lnTo>
                      <a:pt x="7820" y="2258"/>
                    </a:lnTo>
                    <a:lnTo>
                      <a:pt x="7824" y="2176"/>
                    </a:lnTo>
                    <a:lnTo>
                      <a:pt x="7824" y="1986"/>
                    </a:lnTo>
                    <a:lnTo>
                      <a:pt x="7808" y="1776"/>
                    </a:lnTo>
                    <a:lnTo>
                      <a:pt x="7779" y="1612"/>
                    </a:lnTo>
                    <a:lnTo>
                      <a:pt x="7752" y="1502"/>
                    </a:lnTo>
                    <a:lnTo>
                      <a:pt x="7715" y="1394"/>
                    </a:lnTo>
                    <a:lnTo>
                      <a:pt x="7670" y="1291"/>
                    </a:lnTo>
                    <a:lnTo>
                      <a:pt x="7614" y="1191"/>
                    </a:lnTo>
                    <a:lnTo>
                      <a:pt x="7546" y="1099"/>
                    </a:lnTo>
                    <a:lnTo>
                      <a:pt x="7467" y="1016"/>
                    </a:lnTo>
                    <a:lnTo>
                      <a:pt x="7375" y="942"/>
                    </a:lnTo>
                    <a:lnTo>
                      <a:pt x="7268" y="879"/>
                    </a:lnTo>
                    <a:lnTo>
                      <a:pt x="7147" y="830"/>
                    </a:lnTo>
                    <a:lnTo>
                      <a:pt x="7079" y="8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6" name="그룹 15"/>
          <p:cNvGrpSpPr/>
          <p:nvPr/>
        </p:nvGrpSpPr>
        <p:grpSpPr>
          <a:xfrm>
            <a:off x="2946706" y="3384118"/>
            <a:ext cx="841617" cy="841617"/>
            <a:chOff x="4738327" y="3636117"/>
            <a:chExt cx="841617" cy="841617"/>
          </a:xfrm>
        </p:grpSpPr>
        <p:sp>
          <p:nvSpPr>
            <p:cNvPr id="43" name="타원 42"/>
            <p:cNvSpPr/>
            <p:nvPr/>
          </p:nvSpPr>
          <p:spPr>
            <a:xfrm>
              <a:off x="4738327" y="3636117"/>
              <a:ext cx="841617" cy="84161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762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Freeform 36"/>
            <p:cNvSpPr>
              <a:spLocks noEditPoints="1"/>
            </p:cNvSpPr>
            <p:nvPr/>
          </p:nvSpPr>
          <p:spPr bwMode="auto">
            <a:xfrm>
              <a:off x="5006006" y="3799375"/>
              <a:ext cx="306260" cy="51510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21212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098745" y="3803757"/>
            <a:ext cx="841617" cy="841617"/>
            <a:chOff x="8726345" y="180260"/>
            <a:chExt cx="1129952" cy="1129952"/>
          </a:xfrm>
          <a:solidFill>
            <a:srgbClr val="FFFFFF"/>
          </a:solidFill>
        </p:grpSpPr>
        <p:sp>
          <p:nvSpPr>
            <p:cNvPr id="36" name="타원 35"/>
            <p:cNvSpPr/>
            <p:nvPr/>
          </p:nvSpPr>
          <p:spPr>
            <a:xfrm>
              <a:off x="8726345" y="180260"/>
              <a:ext cx="1129952" cy="1129952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762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9371" y="354711"/>
              <a:ext cx="723900" cy="781050"/>
            </a:xfrm>
            <a:prstGeom prst="rect">
              <a:avLst/>
            </a:prstGeom>
            <a:grpFill/>
          </p:spPr>
        </p:pic>
      </p:grpSp>
      <p:cxnSp>
        <p:nvCxnSpPr>
          <p:cNvPr id="22" name="직선 화살표 연결선 21"/>
          <p:cNvCxnSpPr/>
          <p:nvPr/>
        </p:nvCxnSpPr>
        <p:spPr>
          <a:xfrm flipH="1">
            <a:off x="1470282" y="3800074"/>
            <a:ext cx="1155062" cy="1"/>
          </a:xfrm>
          <a:prstGeom prst="straightConnector1">
            <a:avLst/>
          </a:prstGeom>
          <a:ln w="57150">
            <a:solidFill>
              <a:srgbClr val="212121"/>
            </a:solidFill>
            <a:headEnd type="triangle"/>
            <a:tailEnd type="triangle"/>
          </a:ln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37432" y="4896842"/>
            <a:ext cx="841617" cy="611706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</a:rPr>
              <a:t>디바이스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</a:rPr>
              <a:t>- Arduino</a:t>
            </a:r>
            <a:endParaRPr lang="en-US" altLang="ko-KR" sz="1050" dirty="0" smtClean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71068" y="2967517"/>
            <a:ext cx="892530" cy="611706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</a:rPr>
              <a:t>무선통신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</a:rPr>
              <a:t>- Bluetooth</a:t>
            </a:r>
            <a:endParaRPr lang="en-US" altLang="ko-KR" sz="1050" dirty="0" smtClean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525566" y="4822595"/>
            <a:ext cx="2294168" cy="1304203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bg1"/>
                </a:solidFill>
              </a:rPr>
              <a:t>사용자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bg1"/>
                </a:solidFill>
              </a:rPr>
              <a:t>디바이스</a:t>
            </a:r>
            <a:r>
              <a:rPr lang="en-US" altLang="ko-KR" sz="1050" dirty="0" smtClean="0">
                <a:solidFill>
                  <a:schemeClr val="bg1"/>
                </a:solidFill>
              </a:rPr>
              <a:t>, Web, Application</a:t>
            </a: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bg1"/>
                </a:solidFill>
              </a:rPr>
              <a:t>각 환경에서 일정 관리 시스템 이용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bg1"/>
                </a:solidFill>
              </a:rPr>
              <a:t>변경사항을 다른 환경에서도 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bg1"/>
                </a:solidFill>
              </a:rPr>
              <a:t>반영</a:t>
            </a:r>
            <a:r>
              <a:rPr lang="en-US" altLang="ko-KR" sz="1050" dirty="0" smtClean="0">
                <a:solidFill>
                  <a:schemeClr val="bg1"/>
                </a:solidFill>
              </a:rPr>
              <a:t>/</a:t>
            </a:r>
            <a:r>
              <a:rPr lang="ko-KR" altLang="en-US" sz="1050" dirty="0" smtClean="0">
                <a:solidFill>
                  <a:schemeClr val="bg1"/>
                </a:solidFill>
              </a:rPr>
              <a:t>조회</a:t>
            </a:r>
            <a:endParaRPr lang="en-US" altLang="ko-KR" sz="1050" dirty="0">
              <a:solidFill>
                <a:schemeClr val="bg1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514854" y="2852851"/>
            <a:ext cx="841617" cy="841617"/>
            <a:chOff x="640357" y="2075611"/>
            <a:chExt cx="841617" cy="841617"/>
          </a:xfrm>
        </p:grpSpPr>
        <p:sp>
          <p:nvSpPr>
            <p:cNvPr id="41" name="타원 40"/>
            <p:cNvSpPr/>
            <p:nvPr/>
          </p:nvSpPr>
          <p:spPr>
            <a:xfrm>
              <a:off x="640357" y="2075611"/>
              <a:ext cx="841617" cy="84161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762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167" y="2278050"/>
              <a:ext cx="597996" cy="436739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514854" y="3803757"/>
            <a:ext cx="841617" cy="841617"/>
            <a:chOff x="640357" y="3026517"/>
            <a:chExt cx="841617" cy="841617"/>
          </a:xfrm>
        </p:grpSpPr>
        <p:sp>
          <p:nvSpPr>
            <p:cNvPr id="39" name="타원 38"/>
            <p:cNvSpPr/>
            <p:nvPr/>
          </p:nvSpPr>
          <p:spPr>
            <a:xfrm>
              <a:off x="640357" y="3026517"/>
              <a:ext cx="841617" cy="84161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762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445" y="3126509"/>
              <a:ext cx="449580" cy="670560"/>
            </a:xfrm>
            <a:prstGeom prst="rect">
              <a:avLst/>
            </a:prstGeom>
          </p:spPr>
        </p:pic>
      </p:grpSp>
      <p:grpSp>
        <p:nvGrpSpPr>
          <p:cNvPr id="14" name="그룹 13"/>
          <p:cNvGrpSpPr/>
          <p:nvPr/>
        </p:nvGrpSpPr>
        <p:grpSpPr>
          <a:xfrm>
            <a:off x="5378558" y="3225459"/>
            <a:ext cx="1129952" cy="1129952"/>
            <a:chOff x="3390650" y="2105075"/>
            <a:chExt cx="1129952" cy="1129952"/>
          </a:xfrm>
        </p:grpSpPr>
        <p:sp>
          <p:nvSpPr>
            <p:cNvPr id="34" name="타원 33"/>
            <p:cNvSpPr/>
            <p:nvPr/>
          </p:nvSpPr>
          <p:spPr>
            <a:xfrm>
              <a:off x="3390650" y="2105075"/>
              <a:ext cx="1129952" cy="11299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762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8763" y="2303188"/>
              <a:ext cx="733726" cy="733726"/>
            </a:xfrm>
            <a:prstGeom prst="rect">
              <a:avLst/>
            </a:prstGeom>
          </p:spPr>
        </p:pic>
      </p:grpSp>
      <p:grpSp>
        <p:nvGrpSpPr>
          <p:cNvPr id="51" name="그룹 50"/>
          <p:cNvGrpSpPr/>
          <p:nvPr/>
        </p:nvGrpSpPr>
        <p:grpSpPr>
          <a:xfrm>
            <a:off x="8098745" y="2852851"/>
            <a:ext cx="841617" cy="841617"/>
            <a:chOff x="4738327" y="3636117"/>
            <a:chExt cx="841617" cy="841617"/>
          </a:xfrm>
        </p:grpSpPr>
        <p:sp>
          <p:nvSpPr>
            <p:cNvPr id="52" name="타원 51"/>
            <p:cNvSpPr/>
            <p:nvPr/>
          </p:nvSpPr>
          <p:spPr>
            <a:xfrm>
              <a:off x="4738327" y="3636117"/>
              <a:ext cx="841617" cy="84161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762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Freeform 36"/>
            <p:cNvSpPr>
              <a:spLocks noEditPoints="1"/>
            </p:cNvSpPr>
            <p:nvPr/>
          </p:nvSpPr>
          <p:spPr bwMode="auto">
            <a:xfrm>
              <a:off x="5006006" y="3799375"/>
              <a:ext cx="306260" cy="51510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21212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cxnSp>
        <p:nvCxnSpPr>
          <p:cNvPr id="57" name="직선 화살표 연결선 56"/>
          <p:cNvCxnSpPr/>
          <p:nvPr/>
        </p:nvCxnSpPr>
        <p:spPr>
          <a:xfrm flipH="1">
            <a:off x="4032031" y="3800074"/>
            <a:ext cx="1155062" cy="1"/>
          </a:xfrm>
          <a:prstGeom prst="straightConnector1">
            <a:avLst/>
          </a:prstGeom>
          <a:ln w="57150">
            <a:solidFill>
              <a:srgbClr val="212121"/>
            </a:solidFill>
            <a:headEnd type="triangle"/>
            <a:tailEnd type="triangle"/>
          </a:ln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6798552" y="3273370"/>
            <a:ext cx="1143470" cy="526705"/>
          </a:xfrm>
          <a:prstGeom prst="straightConnector1">
            <a:avLst/>
          </a:prstGeom>
          <a:ln w="57150">
            <a:solidFill>
              <a:srgbClr val="212121"/>
            </a:solidFill>
            <a:headEnd type="triangle"/>
            <a:tailEnd type="triangle"/>
          </a:ln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 flipV="1">
            <a:off x="6805248" y="3884277"/>
            <a:ext cx="1136775" cy="340288"/>
          </a:xfrm>
          <a:prstGeom prst="straightConnector1">
            <a:avLst/>
          </a:prstGeom>
          <a:ln w="57150">
            <a:solidFill>
              <a:srgbClr val="212121"/>
            </a:solidFill>
            <a:headEnd type="triangle"/>
            <a:tailEnd type="triangle"/>
          </a:ln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 flipV="1">
            <a:off x="5942912" y="4442495"/>
            <a:ext cx="7611" cy="760200"/>
          </a:xfrm>
          <a:prstGeom prst="straightConnector1">
            <a:avLst/>
          </a:prstGeom>
          <a:ln w="57150">
            <a:solidFill>
              <a:srgbClr val="212121"/>
            </a:solidFill>
            <a:headEnd type="triangle"/>
            <a:tailEnd type="triangle"/>
          </a:ln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/>
          <p:cNvGrpSpPr/>
          <p:nvPr/>
        </p:nvGrpSpPr>
        <p:grpSpPr>
          <a:xfrm>
            <a:off x="5529714" y="5277736"/>
            <a:ext cx="841617" cy="841617"/>
            <a:chOff x="5529714" y="4500496"/>
            <a:chExt cx="841617" cy="841617"/>
          </a:xfrm>
        </p:grpSpPr>
        <p:sp>
          <p:nvSpPr>
            <p:cNvPr id="55" name="타원 54"/>
            <p:cNvSpPr/>
            <p:nvPr/>
          </p:nvSpPr>
          <p:spPr>
            <a:xfrm>
              <a:off x="5529714" y="4500496"/>
              <a:ext cx="841617" cy="84161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762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86223" y="4657005"/>
              <a:ext cx="528598" cy="528598"/>
            </a:xfrm>
            <a:prstGeom prst="rect">
              <a:avLst/>
            </a:prstGeom>
          </p:spPr>
        </p:pic>
      </p:grpSp>
      <p:sp>
        <p:nvSpPr>
          <p:cNvPr id="65" name="직사각형 64"/>
          <p:cNvSpPr/>
          <p:nvPr/>
        </p:nvSpPr>
        <p:spPr>
          <a:xfrm>
            <a:off x="2753683" y="4896842"/>
            <a:ext cx="121061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</a:rPr>
              <a:t>게이트웨이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-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AndroidApp</a:t>
            </a:r>
            <a:endParaRPr lang="en-US" altLang="ko-KR" sz="1050" dirty="0" smtClean="0">
              <a:solidFill>
                <a:schemeClr val="bg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310397" y="4446391"/>
            <a:ext cx="1049959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</a:rPr>
              <a:t>Web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Server</a:t>
            </a:r>
            <a:endParaRPr lang="en-US" altLang="ko-KR" sz="1050" dirty="0" smtClean="0">
              <a:solidFill>
                <a:schemeClr val="bg1"/>
              </a:solidFill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9211733" y="3694468"/>
            <a:ext cx="711200" cy="428316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6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0" y="871825"/>
            <a:ext cx="12192000" cy="598617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03566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Project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1480" y="852436"/>
            <a:ext cx="6287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Team Project – Smart Home </a:t>
            </a:r>
            <a:r>
              <a:rPr lang="en-US" altLang="ko-KR" sz="2400" b="1" dirty="0" err="1" smtClean="0"/>
              <a:t>IoT</a:t>
            </a:r>
            <a:r>
              <a:rPr lang="en-US" altLang="ko-KR" sz="2400" b="1" dirty="0" smtClean="0"/>
              <a:t> Platform</a:t>
            </a:r>
            <a:endParaRPr lang="ko-KR" altLang="en-US" sz="24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4475" y="1645302"/>
            <a:ext cx="11763035" cy="49126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762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49580" y="1954991"/>
            <a:ext cx="17080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/>
              <a:t>Q &amp; A</a:t>
            </a:r>
            <a:endParaRPr lang="en-US" altLang="ko-KR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63232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241</Words>
  <Application>Microsoft Office PowerPoint</Application>
  <PresentationFormat>와이드스크린</PresentationFormat>
  <Paragraphs>54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게시판 &amp; 회원관리 기능</dc:title>
  <dc:creator>Windows 사용자</dc:creator>
  <cp:lastModifiedBy>Windows 사용자</cp:lastModifiedBy>
  <cp:revision>45</cp:revision>
  <dcterms:created xsi:type="dcterms:W3CDTF">2017-09-01T04:44:09Z</dcterms:created>
  <dcterms:modified xsi:type="dcterms:W3CDTF">2017-11-30T23:51:05Z</dcterms:modified>
</cp:coreProperties>
</file>