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5" r:id="rId4"/>
    <p:sldId id="268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7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99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1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5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6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1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4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2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8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66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E09F-5FB3-4813-B7B2-8A56120A66FF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89942" y="4405663"/>
            <a:ext cx="3502057" cy="12524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758" y="1143894"/>
            <a:ext cx="10035444" cy="30738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03417" y="1126165"/>
            <a:ext cx="841640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 err="1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IoT</a:t>
            </a:r>
            <a:r>
              <a:rPr lang="en-US" altLang="ko-KR" sz="2500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 &amp; ICT Developer</a:t>
            </a:r>
            <a:endParaRPr lang="en-US" altLang="ko-KR" sz="2500" b="1" dirty="0" smtClean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5500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Team Project </a:t>
            </a:r>
            <a:r>
              <a:rPr lang="ko-KR" altLang="en-US" sz="5500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중간 발표</a:t>
            </a:r>
            <a:r>
              <a:rPr lang="en-US" altLang="ko-KR" sz="5500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178457" y="4476909"/>
            <a:ext cx="2686954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Team : 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TM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2017.11 ~ 2017.12.18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3417" y="3131483"/>
            <a:ext cx="4913909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Smart Home </a:t>
            </a:r>
            <a:r>
              <a:rPr lang="en-US" altLang="ko-KR" sz="2500" b="1" dirty="0" err="1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IoT</a:t>
            </a:r>
            <a:r>
              <a:rPr lang="en-US" altLang="ko-KR" sz="2500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 Platform</a:t>
            </a:r>
            <a:endParaRPr lang="en-US" altLang="ko-KR" sz="1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18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9979" y="2047933"/>
            <a:ext cx="11489348" cy="43007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97424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Profile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24" name="직선 연결선 23"/>
          <p:cNvCxnSpPr>
            <a:stCxn id="27" idx="6"/>
            <a:endCxn id="28" idx="2"/>
          </p:cNvCxnSpPr>
          <p:nvPr/>
        </p:nvCxnSpPr>
        <p:spPr>
          <a:xfrm flipV="1">
            <a:off x="1432881" y="4217394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0564552" y="4146681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201915" y="4112551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98720" y="2649221"/>
            <a:ext cx="1302581" cy="88870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17’ 11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17 ~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 11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24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</a:rPr>
              <a:t>기본 계획 수립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787978" y="4830363"/>
            <a:ext cx="2252578" cy="885613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12121"/>
                </a:solidFill>
              </a:rPr>
              <a:t>12</a:t>
            </a:r>
            <a:r>
              <a:rPr lang="ko-KR" altLang="en-US" sz="1400" b="1" dirty="0" smtClean="0">
                <a:solidFill>
                  <a:srgbClr val="212121"/>
                </a:solidFill>
              </a:rPr>
              <a:t>월 </a:t>
            </a:r>
            <a:r>
              <a:rPr lang="en-US" altLang="ko-KR" sz="1400" b="1" dirty="0" smtClean="0">
                <a:solidFill>
                  <a:srgbClr val="212121"/>
                </a:solidFill>
              </a:rPr>
              <a:t>08</a:t>
            </a:r>
            <a:r>
              <a:rPr lang="ko-KR" altLang="en-US" sz="1400" b="1" dirty="0" smtClean="0">
                <a:solidFill>
                  <a:srgbClr val="212121"/>
                </a:solidFill>
              </a:rPr>
              <a:t>일 </a:t>
            </a:r>
            <a:r>
              <a:rPr lang="en-US" altLang="ko-KR" sz="1400" b="1" dirty="0" smtClean="0">
                <a:solidFill>
                  <a:srgbClr val="212121"/>
                </a:solidFill>
              </a:rPr>
              <a:t>~ 12</a:t>
            </a:r>
            <a:r>
              <a:rPr lang="ko-KR" altLang="en-US" sz="1400" b="1" dirty="0" smtClean="0">
                <a:solidFill>
                  <a:srgbClr val="212121"/>
                </a:solidFill>
              </a:rPr>
              <a:t>월 </a:t>
            </a:r>
            <a:r>
              <a:rPr lang="en-US" altLang="ko-KR" sz="1400" b="1" dirty="0" smtClean="0">
                <a:solidFill>
                  <a:srgbClr val="212121"/>
                </a:solidFill>
              </a:rPr>
              <a:t>10</a:t>
            </a:r>
            <a:r>
              <a:rPr lang="ko-KR" altLang="en-US" sz="1400" b="1" dirty="0" smtClean="0">
                <a:solidFill>
                  <a:srgbClr val="212121"/>
                </a:solidFill>
              </a:rPr>
              <a:t>일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/>
            <a:r>
              <a:rPr lang="en-US" altLang="ko-KR" sz="1050" dirty="0" smtClean="0">
                <a:solidFill>
                  <a:srgbClr val="212121"/>
                </a:solidFill>
              </a:rPr>
              <a:t>Test &amp; Bug Fix</a:t>
            </a:r>
            <a:endParaRPr lang="en-US" altLang="ko-KR" sz="1050" dirty="0">
              <a:solidFill>
                <a:srgbClr val="212121"/>
              </a:solidFill>
            </a:endParaRPr>
          </a:p>
          <a:p>
            <a:pPr marL="0" lvl="1"/>
            <a:r>
              <a:rPr lang="ko-KR" altLang="en-US" sz="1050" dirty="0" smtClean="0">
                <a:solidFill>
                  <a:srgbClr val="212121"/>
                </a:solidFill>
              </a:rPr>
              <a:t>추가 </a:t>
            </a:r>
            <a:r>
              <a:rPr lang="en-US" altLang="ko-KR" sz="1050" dirty="0" smtClean="0">
                <a:solidFill>
                  <a:srgbClr val="212121"/>
                </a:solidFill>
              </a:rPr>
              <a:t>/ </a:t>
            </a:r>
            <a:r>
              <a:rPr lang="ko-KR" altLang="en-US" sz="1050" dirty="0" smtClean="0">
                <a:solidFill>
                  <a:srgbClr val="212121"/>
                </a:solidFill>
              </a:rPr>
              <a:t>개선 사항 반영</a:t>
            </a:r>
            <a:endParaRPr lang="en-US" altLang="ko-KR" sz="1050" dirty="0">
              <a:solidFill>
                <a:srgbClr val="21212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519452" y="2649221"/>
            <a:ext cx="1200177" cy="92333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  <a:r>
              <a:rPr lang="ko-KR" altLang="en-US" sz="1200" b="1" dirty="0">
                <a:solidFill>
                  <a:schemeClr val="tx1"/>
                </a:solidFill>
              </a:rPr>
              <a:t>월 </a:t>
            </a:r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일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~ </a:t>
            </a:r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  <a:r>
              <a:rPr lang="ko-KR" altLang="en-US" sz="1200" b="1" dirty="0">
                <a:solidFill>
                  <a:schemeClr val="tx1"/>
                </a:solidFill>
              </a:rPr>
              <a:t>월 </a:t>
            </a:r>
            <a:r>
              <a:rPr lang="en-US" altLang="ko-KR" sz="1200" b="1" dirty="0">
                <a:solidFill>
                  <a:schemeClr val="tx1"/>
                </a:solidFill>
              </a:rPr>
              <a:t>18</a:t>
            </a:r>
            <a:r>
              <a:rPr lang="ko-KR" altLang="en-US" sz="1200" b="1" dirty="0">
                <a:solidFill>
                  <a:schemeClr val="tx1"/>
                </a:solidFill>
              </a:rPr>
              <a:t>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Team Project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Portfolio </a:t>
            </a:r>
            <a:r>
              <a:rPr lang="ko-KR" altLang="en-US" sz="1050" dirty="0">
                <a:solidFill>
                  <a:schemeClr val="tx1"/>
                </a:solidFill>
              </a:rPr>
              <a:t>작성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51" idx="3"/>
            <a:endCxn id="28" idx="6"/>
          </p:cNvCxnSpPr>
          <p:nvPr/>
        </p:nvCxnSpPr>
        <p:spPr>
          <a:xfrm>
            <a:off x="10719629" y="3110886"/>
            <a:ext cx="12700" cy="1113334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998720" y="1358447"/>
            <a:ext cx="2536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프로젝트 수행 일정 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35" name="자유형 34"/>
          <p:cNvSpPr/>
          <p:nvPr/>
        </p:nvSpPr>
        <p:spPr>
          <a:xfrm>
            <a:off x="1361336" y="3553272"/>
            <a:ext cx="347186" cy="668442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  <a:gd name="connsiteX0" fmla="*/ 0 w 3234277"/>
              <a:gd name="connsiteY0" fmla="*/ 662588 h 995963"/>
              <a:gd name="connsiteX1" fmla="*/ 228600 w 3234277"/>
              <a:gd name="connsiteY1" fmla="*/ 484788 h 995963"/>
              <a:gd name="connsiteX2" fmla="*/ 419100 w 3234277"/>
              <a:gd name="connsiteY2" fmla="*/ 764188 h 995963"/>
              <a:gd name="connsiteX3" fmla="*/ 647700 w 3234277"/>
              <a:gd name="connsiteY3" fmla="*/ 560988 h 995963"/>
              <a:gd name="connsiteX4" fmla="*/ 889000 w 3234277"/>
              <a:gd name="connsiteY4" fmla="*/ 357788 h 995963"/>
              <a:gd name="connsiteX5" fmla="*/ 1054100 w 3234277"/>
              <a:gd name="connsiteY5" fmla="*/ 637188 h 995963"/>
              <a:gd name="connsiteX6" fmla="*/ 1193800 w 3234277"/>
              <a:gd name="connsiteY6" fmla="*/ 446688 h 995963"/>
              <a:gd name="connsiteX7" fmla="*/ 1332706 w 3234277"/>
              <a:gd name="connsiteY7" fmla="*/ 589563 h 995963"/>
              <a:gd name="connsiteX8" fmla="*/ 1511300 w 3234277"/>
              <a:gd name="connsiteY8" fmla="*/ 764188 h 995963"/>
              <a:gd name="connsiteX9" fmla="*/ 1587500 w 3234277"/>
              <a:gd name="connsiteY9" fmla="*/ 586388 h 995963"/>
              <a:gd name="connsiteX10" fmla="*/ 1727200 w 3234277"/>
              <a:gd name="connsiteY10" fmla="*/ 789588 h 995963"/>
              <a:gd name="connsiteX11" fmla="*/ 1816895 w 3234277"/>
              <a:gd name="connsiteY11" fmla="*/ 697513 h 995963"/>
              <a:gd name="connsiteX12" fmla="*/ 1868487 w 3234277"/>
              <a:gd name="connsiteY12" fmla="*/ 995963 h 995963"/>
              <a:gd name="connsiteX13" fmla="*/ 2032317 w 3234277"/>
              <a:gd name="connsiteY13" fmla="*/ 627505 h 995963"/>
              <a:gd name="connsiteX14" fmla="*/ 2120900 w 3234277"/>
              <a:gd name="connsiteY14" fmla="*/ 497488 h 995963"/>
              <a:gd name="connsiteX15" fmla="*/ 2260600 w 3234277"/>
              <a:gd name="connsiteY15" fmla="*/ 586388 h 995963"/>
              <a:gd name="connsiteX16" fmla="*/ 3234277 w 3234277"/>
              <a:gd name="connsiteY16" fmla="*/ 1 h 995963"/>
              <a:gd name="connsiteX0" fmla="*/ 0 w 3265318"/>
              <a:gd name="connsiteY0" fmla="*/ 684836 h 1018211"/>
              <a:gd name="connsiteX1" fmla="*/ 228600 w 3265318"/>
              <a:gd name="connsiteY1" fmla="*/ 507036 h 1018211"/>
              <a:gd name="connsiteX2" fmla="*/ 419100 w 3265318"/>
              <a:gd name="connsiteY2" fmla="*/ 786436 h 1018211"/>
              <a:gd name="connsiteX3" fmla="*/ 647700 w 3265318"/>
              <a:gd name="connsiteY3" fmla="*/ 583236 h 1018211"/>
              <a:gd name="connsiteX4" fmla="*/ 889000 w 3265318"/>
              <a:gd name="connsiteY4" fmla="*/ 380036 h 1018211"/>
              <a:gd name="connsiteX5" fmla="*/ 1054100 w 3265318"/>
              <a:gd name="connsiteY5" fmla="*/ 659436 h 1018211"/>
              <a:gd name="connsiteX6" fmla="*/ 1193800 w 3265318"/>
              <a:gd name="connsiteY6" fmla="*/ 468936 h 1018211"/>
              <a:gd name="connsiteX7" fmla="*/ 1332706 w 3265318"/>
              <a:gd name="connsiteY7" fmla="*/ 611811 h 1018211"/>
              <a:gd name="connsiteX8" fmla="*/ 1511300 w 3265318"/>
              <a:gd name="connsiteY8" fmla="*/ 786436 h 1018211"/>
              <a:gd name="connsiteX9" fmla="*/ 1587500 w 3265318"/>
              <a:gd name="connsiteY9" fmla="*/ 608636 h 1018211"/>
              <a:gd name="connsiteX10" fmla="*/ 1727200 w 3265318"/>
              <a:gd name="connsiteY10" fmla="*/ 811836 h 1018211"/>
              <a:gd name="connsiteX11" fmla="*/ 1816895 w 3265318"/>
              <a:gd name="connsiteY11" fmla="*/ 719761 h 1018211"/>
              <a:gd name="connsiteX12" fmla="*/ 1868487 w 3265318"/>
              <a:gd name="connsiteY12" fmla="*/ 1018211 h 1018211"/>
              <a:gd name="connsiteX13" fmla="*/ 2032317 w 3265318"/>
              <a:gd name="connsiteY13" fmla="*/ 649753 h 1018211"/>
              <a:gd name="connsiteX14" fmla="*/ 2120900 w 3265318"/>
              <a:gd name="connsiteY14" fmla="*/ 519736 h 1018211"/>
              <a:gd name="connsiteX15" fmla="*/ 2260600 w 3265318"/>
              <a:gd name="connsiteY15" fmla="*/ 608636 h 1018211"/>
              <a:gd name="connsiteX16" fmla="*/ 3265318 w 3265318"/>
              <a:gd name="connsiteY16" fmla="*/ 1 h 1018211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16895 w 3265318"/>
              <a:gd name="connsiteY11" fmla="*/ 719760 h 1018210"/>
              <a:gd name="connsiteX12" fmla="*/ 1868487 w 3265318"/>
              <a:gd name="connsiteY12" fmla="*/ 1018210 h 1018210"/>
              <a:gd name="connsiteX13" fmla="*/ 2032317 w 3265318"/>
              <a:gd name="connsiteY13" fmla="*/ 649752 h 1018210"/>
              <a:gd name="connsiteX14" fmla="*/ 2120900 w 3265318"/>
              <a:gd name="connsiteY14" fmla="*/ 519735 h 1018210"/>
              <a:gd name="connsiteX15" fmla="*/ 2260600 w 3265318"/>
              <a:gd name="connsiteY15" fmla="*/ 608635 h 1018210"/>
              <a:gd name="connsiteX16" fmla="*/ 3265318 w 3265318"/>
              <a:gd name="connsiteY16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68487 w 3265318"/>
              <a:gd name="connsiteY11" fmla="*/ 1018210 h 1018210"/>
              <a:gd name="connsiteX12" fmla="*/ 2032317 w 3265318"/>
              <a:gd name="connsiteY12" fmla="*/ 649752 h 1018210"/>
              <a:gd name="connsiteX13" fmla="*/ 2120900 w 3265318"/>
              <a:gd name="connsiteY13" fmla="*/ 519735 h 1018210"/>
              <a:gd name="connsiteX14" fmla="*/ 2260600 w 3265318"/>
              <a:gd name="connsiteY14" fmla="*/ 608635 h 1018210"/>
              <a:gd name="connsiteX15" fmla="*/ 3265318 w 3265318"/>
              <a:gd name="connsiteY15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727200 w 3265318"/>
              <a:gd name="connsiteY9" fmla="*/ 811835 h 1018210"/>
              <a:gd name="connsiteX10" fmla="*/ 1868487 w 3265318"/>
              <a:gd name="connsiteY10" fmla="*/ 1018210 h 1018210"/>
              <a:gd name="connsiteX11" fmla="*/ 2032317 w 3265318"/>
              <a:gd name="connsiteY11" fmla="*/ 649752 h 1018210"/>
              <a:gd name="connsiteX12" fmla="*/ 2120900 w 3265318"/>
              <a:gd name="connsiteY12" fmla="*/ 519735 h 1018210"/>
              <a:gd name="connsiteX13" fmla="*/ 2260600 w 3265318"/>
              <a:gd name="connsiteY13" fmla="*/ 608635 h 1018210"/>
              <a:gd name="connsiteX14" fmla="*/ 3265318 w 3265318"/>
              <a:gd name="connsiteY14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868487 w 3265318"/>
              <a:gd name="connsiteY9" fmla="*/ 1018210 h 1018210"/>
              <a:gd name="connsiteX10" fmla="*/ 2032317 w 3265318"/>
              <a:gd name="connsiteY10" fmla="*/ 649752 h 1018210"/>
              <a:gd name="connsiteX11" fmla="*/ 2120900 w 3265318"/>
              <a:gd name="connsiteY11" fmla="*/ 519735 h 1018210"/>
              <a:gd name="connsiteX12" fmla="*/ 2260600 w 3265318"/>
              <a:gd name="connsiteY12" fmla="*/ 608635 h 1018210"/>
              <a:gd name="connsiteX13" fmla="*/ 3265318 w 3265318"/>
              <a:gd name="connsiteY13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511300 w 3265318"/>
              <a:gd name="connsiteY7" fmla="*/ 786435 h 1018210"/>
              <a:gd name="connsiteX8" fmla="*/ 1868487 w 3265318"/>
              <a:gd name="connsiteY8" fmla="*/ 1018210 h 1018210"/>
              <a:gd name="connsiteX9" fmla="*/ 2032317 w 3265318"/>
              <a:gd name="connsiteY9" fmla="*/ 649752 h 1018210"/>
              <a:gd name="connsiteX10" fmla="*/ 2120900 w 3265318"/>
              <a:gd name="connsiteY10" fmla="*/ 519735 h 1018210"/>
              <a:gd name="connsiteX11" fmla="*/ 2260600 w 3265318"/>
              <a:gd name="connsiteY11" fmla="*/ 608635 h 1018210"/>
              <a:gd name="connsiteX12" fmla="*/ 3265318 w 3265318"/>
              <a:gd name="connsiteY12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868487 w 3265318"/>
              <a:gd name="connsiteY7" fmla="*/ 1018210 h 1018210"/>
              <a:gd name="connsiteX8" fmla="*/ 2032317 w 3265318"/>
              <a:gd name="connsiteY8" fmla="*/ 649752 h 1018210"/>
              <a:gd name="connsiteX9" fmla="*/ 2120900 w 3265318"/>
              <a:gd name="connsiteY9" fmla="*/ 519735 h 1018210"/>
              <a:gd name="connsiteX10" fmla="*/ 2260600 w 3265318"/>
              <a:gd name="connsiteY10" fmla="*/ 608635 h 1018210"/>
              <a:gd name="connsiteX11" fmla="*/ 3265318 w 3265318"/>
              <a:gd name="connsiteY11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193800 w 3265318"/>
              <a:gd name="connsiteY5" fmla="*/ 468935 h 1018210"/>
              <a:gd name="connsiteX6" fmla="*/ 1868487 w 3265318"/>
              <a:gd name="connsiteY6" fmla="*/ 1018210 h 1018210"/>
              <a:gd name="connsiteX7" fmla="*/ 2032317 w 3265318"/>
              <a:gd name="connsiteY7" fmla="*/ 649752 h 1018210"/>
              <a:gd name="connsiteX8" fmla="*/ 2120900 w 3265318"/>
              <a:gd name="connsiteY8" fmla="*/ 519735 h 1018210"/>
              <a:gd name="connsiteX9" fmla="*/ 2260600 w 3265318"/>
              <a:gd name="connsiteY9" fmla="*/ 608635 h 1018210"/>
              <a:gd name="connsiteX10" fmla="*/ 3265318 w 3265318"/>
              <a:gd name="connsiteY10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868487 w 3265318"/>
              <a:gd name="connsiteY5" fmla="*/ 1018210 h 1018210"/>
              <a:gd name="connsiteX6" fmla="*/ 2032317 w 3265318"/>
              <a:gd name="connsiteY6" fmla="*/ 649752 h 1018210"/>
              <a:gd name="connsiteX7" fmla="*/ 2120900 w 3265318"/>
              <a:gd name="connsiteY7" fmla="*/ 519735 h 1018210"/>
              <a:gd name="connsiteX8" fmla="*/ 2260600 w 3265318"/>
              <a:gd name="connsiteY8" fmla="*/ 608635 h 1018210"/>
              <a:gd name="connsiteX9" fmla="*/ 3265318 w 3265318"/>
              <a:gd name="connsiteY9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260600 w 3265318"/>
              <a:gd name="connsiteY6" fmla="*/ 608635 h 1018210"/>
              <a:gd name="connsiteX7" fmla="*/ 3265318 w 3265318"/>
              <a:gd name="connsiteY7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1241681 w 3265318"/>
              <a:gd name="connsiteY2" fmla="*/ 730816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032317 w 3265318"/>
              <a:gd name="connsiteY4" fmla="*/ 649752 h 730816"/>
              <a:gd name="connsiteX5" fmla="*/ 3265318 w 3265318"/>
              <a:gd name="connsiteY5" fmla="*/ 0 h 730816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125439 w 3265318"/>
              <a:gd name="connsiteY4" fmla="*/ 571885 h 730816"/>
              <a:gd name="connsiteX5" fmla="*/ 3265318 w 3265318"/>
              <a:gd name="connsiteY5" fmla="*/ 0 h 730816"/>
              <a:gd name="connsiteX0" fmla="*/ 0 w 3467601"/>
              <a:gd name="connsiteY0" fmla="*/ 411400 h 457381"/>
              <a:gd name="connsiteX1" fmla="*/ 771814 w 3467601"/>
              <a:gd name="connsiteY1" fmla="*/ 0 h 457381"/>
              <a:gd name="connsiteX2" fmla="*/ 1241681 w 3467601"/>
              <a:gd name="connsiteY2" fmla="*/ 457381 h 457381"/>
              <a:gd name="connsiteX3" fmla="*/ 1696061 w 3467601"/>
              <a:gd name="connsiteY3" fmla="*/ 106600 h 457381"/>
              <a:gd name="connsiteX4" fmla="*/ 2125439 w 3467601"/>
              <a:gd name="connsiteY4" fmla="*/ 298450 h 457381"/>
              <a:gd name="connsiteX5" fmla="*/ 3467601 w 3467601"/>
              <a:gd name="connsiteY5" fmla="*/ 249755 h 457381"/>
              <a:gd name="connsiteX0" fmla="*/ 0 w 3537960"/>
              <a:gd name="connsiteY0" fmla="*/ 953501 h 953501"/>
              <a:gd name="connsiteX1" fmla="*/ 842173 w 3537960"/>
              <a:gd name="connsiteY1" fmla="*/ 0 h 953501"/>
              <a:gd name="connsiteX2" fmla="*/ 1312040 w 3537960"/>
              <a:gd name="connsiteY2" fmla="*/ 457381 h 953501"/>
              <a:gd name="connsiteX3" fmla="*/ 1766420 w 3537960"/>
              <a:gd name="connsiteY3" fmla="*/ 106600 h 953501"/>
              <a:gd name="connsiteX4" fmla="*/ 2195798 w 3537960"/>
              <a:gd name="connsiteY4" fmla="*/ 298450 h 953501"/>
              <a:gd name="connsiteX5" fmla="*/ 3537960 w 3537960"/>
              <a:gd name="connsiteY5" fmla="*/ 249755 h 953501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12040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4883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345390"/>
              <a:gd name="connsiteX1" fmla="*/ 1167585 w 3537960"/>
              <a:gd name="connsiteY1" fmla="*/ 1173010 h 1345390"/>
              <a:gd name="connsiteX2" fmla="*/ 1320835 w 3537960"/>
              <a:gd name="connsiteY2" fmla="*/ 350781 h 1345390"/>
              <a:gd name="connsiteX3" fmla="*/ 1748830 w 3537960"/>
              <a:gd name="connsiteY3" fmla="*/ 0 h 1345390"/>
              <a:gd name="connsiteX4" fmla="*/ 2582773 w 3537960"/>
              <a:gd name="connsiteY4" fmla="*/ 1345390 h 1345390"/>
              <a:gd name="connsiteX5" fmla="*/ 3537960 w 3537960"/>
              <a:gd name="connsiteY5" fmla="*/ 143155 h 1345390"/>
              <a:gd name="connsiteX0" fmla="*/ 0 w 3300498"/>
              <a:gd name="connsiteY0" fmla="*/ 846901 h 1345390"/>
              <a:gd name="connsiteX1" fmla="*/ 1167585 w 3300498"/>
              <a:gd name="connsiteY1" fmla="*/ 1173010 h 1345390"/>
              <a:gd name="connsiteX2" fmla="*/ 1320835 w 3300498"/>
              <a:gd name="connsiteY2" fmla="*/ 350781 h 1345390"/>
              <a:gd name="connsiteX3" fmla="*/ 1748830 w 3300498"/>
              <a:gd name="connsiteY3" fmla="*/ 0 h 1345390"/>
              <a:gd name="connsiteX4" fmla="*/ 2582773 w 3300498"/>
              <a:gd name="connsiteY4" fmla="*/ 1345390 h 1345390"/>
              <a:gd name="connsiteX5" fmla="*/ 3300498 w 3300498"/>
              <a:gd name="connsiteY5" fmla="*/ 584400 h 1345390"/>
              <a:gd name="connsiteX0" fmla="*/ 0 w 2737169"/>
              <a:gd name="connsiteY0" fmla="*/ 846901 h 1345390"/>
              <a:gd name="connsiteX1" fmla="*/ 1167585 w 2737169"/>
              <a:gd name="connsiteY1" fmla="*/ 1173010 h 1345390"/>
              <a:gd name="connsiteX2" fmla="*/ 1320835 w 2737169"/>
              <a:gd name="connsiteY2" fmla="*/ 350781 h 1345390"/>
              <a:gd name="connsiteX3" fmla="*/ 1748830 w 2737169"/>
              <a:gd name="connsiteY3" fmla="*/ 0 h 1345390"/>
              <a:gd name="connsiteX4" fmla="*/ 2582773 w 2737169"/>
              <a:gd name="connsiteY4" fmla="*/ 1345390 h 1345390"/>
              <a:gd name="connsiteX5" fmla="*/ 2737169 w 2737169"/>
              <a:gd name="connsiteY5" fmla="*/ 567590 h 1345390"/>
              <a:gd name="connsiteX0" fmla="*/ 279859 w 3017028"/>
              <a:gd name="connsiteY0" fmla="*/ 846901 h 1173010"/>
              <a:gd name="connsiteX1" fmla="*/ 1447444 w 3017028"/>
              <a:gd name="connsiteY1" fmla="*/ 1173010 h 1173010"/>
              <a:gd name="connsiteX2" fmla="*/ 1600694 w 3017028"/>
              <a:gd name="connsiteY2" fmla="*/ 350781 h 1173010"/>
              <a:gd name="connsiteX3" fmla="*/ 2028689 w 3017028"/>
              <a:gd name="connsiteY3" fmla="*/ 0 h 1173010"/>
              <a:gd name="connsiteX4" fmla="*/ 0 w 3017028"/>
              <a:gd name="connsiteY4" fmla="*/ 1126869 h 1173010"/>
              <a:gd name="connsiteX5" fmla="*/ 3017028 w 3017028"/>
              <a:gd name="connsiteY5" fmla="*/ 567590 h 1173010"/>
              <a:gd name="connsiteX0" fmla="*/ 279859 w 2028689"/>
              <a:gd name="connsiteY0" fmla="*/ 846901 h 1173010"/>
              <a:gd name="connsiteX1" fmla="*/ 1447444 w 2028689"/>
              <a:gd name="connsiteY1" fmla="*/ 1173010 h 1173010"/>
              <a:gd name="connsiteX2" fmla="*/ 1600694 w 2028689"/>
              <a:gd name="connsiteY2" fmla="*/ 350781 h 1173010"/>
              <a:gd name="connsiteX3" fmla="*/ 2028689 w 2028689"/>
              <a:gd name="connsiteY3" fmla="*/ 0 h 1173010"/>
              <a:gd name="connsiteX4" fmla="*/ 0 w 2028689"/>
              <a:gd name="connsiteY4" fmla="*/ 1126869 h 1173010"/>
              <a:gd name="connsiteX0" fmla="*/ 279859 w 2028689"/>
              <a:gd name="connsiteY0" fmla="*/ 846901 h 1126869"/>
              <a:gd name="connsiteX1" fmla="*/ 1600694 w 2028689"/>
              <a:gd name="connsiteY1" fmla="*/ 350781 h 1126869"/>
              <a:gd name="connsiteX2" fmla="*/ 2028689 w 2028689"/>
              <a:gd name="connsiteY2" fmla="*/ 0 h 1126869"/>
              <a:gd name="connsiteX3" fmla="*/ 0 w 2028689"/>
              <a:gd name="connsiteY3" fmla="*/ 1126869 h 1126869"/>
              <a:gd name="connsiteX0" fmla="*/ 279859 w 2028689"/>
              <a:gd name="connsiteY0" fmla="*/ 846901 h 1126869"/>
              <a:gd name="connsiteX1" fmla="*/ 2028689 w 2028689"/>
              <a:gd name="connsiteY1" fmla="*/ 0 h 1126869"/>
              <a:gd name="connsiteX2" fmla="*/ 0 w 2028689"/>
              <a:gd name="connsiteY2" fmla="*/ 1126869 h 1126869"/>
              <a:gd name="connsiteX0" fmla="*/ 279859 w 292715"/>
              <a:gd name="connsiteY0" fmla="*/ 0 h 279968"/>
              <a:gd name="connsiteX1" fmla="*/ 292715 w 292715"/>
              <a:gd name="connsiteY1" fmla="*/ 144850 h 279968"/>
              <a:gd name="connsiteX2" fmla="*/ 0 w 292715"/>
              <a:gd name="connsiteY2" fmla="*/ 279968 h 279968"/>
              <a:gd name="connsiteX0" fmla="*/ 279859 w 580128"/>
              <a:gd name="connsiteY0" fmla="*/ 0 h 279968"/>
              <a:gd name="connsiteX1" fmla="*/ 580128 w 580128"/>
              <a:gd name="connsiteY1" fmla="*/ 220492 h 279968"/>
              <a:gd name="connsiteX2" fmla="*/ 0 w 580128"/>
              <a:gd name="connsiteY2" fmla="*/ 279968 h 279968"/>
              <a:gd name="connsiteX0" fmla="*/ 331593 w 631862"/>
              <a:gd name="connsiteY0" fmla="*/ 0 h 238995"/>
              <a:gd name="connsiteX1" fmla="*/ 631862 w 631862"/>
              <a:gd name="connsiteY1" fmla="*/ 220492 h 238995"/>
              <a:gd name="connsiteX2" fmla="*/ 0 w 631862"/>
              <a:gd name="connsiteY2" fmla="*/ 238995 h 238995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289910 w 590179"/>
              <a:gd name="connsiteY0" fmla="*/ 0 h 353345"/>
              <a:gd name="connsiteX1" fmla="*/ 590179 w 590179"/>
              <a:gd name="connsiteY1" fmla="*/ 220492 h 353345"/>
              <a:gd name="connsiteX2" fmla="*/ 0 w 590179"/>
              <a:gd name="connsiteY2" fmla="*/ 353345 h 353345"/>
              <a:gd name="connsiteX0" fmla="*/ 323446 w 623715"/>
              <a:gd name="connsiteY0" fmla="*/ 0 h 454694"/>
              <a:gd name="connsiteX1" fmla="*/ 623715 w 623715"/>
              <a:gd name="connsiteY1" fmla="*/ 220492 h 454694"/>
              <a:gd name="connsiteX2" fmla="*/ 0 w 623715"/>
              <a:gd name="connsiteY2" fmla="*/ 454694 h 454694"/>
              <a:gd name="connsiteX0" fmla="*/ 306678 w 606947"/>
              <a:gd name="connsiteY0" fmla="*/ 0 h 469172"/>
              <a:gd name="connsiteX1" fmla="*/ 606947 w 606947"/>
              <a:gd name="connsiteY1" fmla="*/ 220492 h 469172"/>
              <a:gd name="connsiteX2" fmla="*/ 0 w 606947"/>
              <a:gd name="connsiteY2" fmla="*/ 469172 h 469172"/>
              <a:gd name="connsiteX0" fmla="*/ 491128 w 606947"/>
              <a:gd name="connsiteY0" fmla="*/ 0 h 565695"/>
              <a:gd name="connsiteX1" fmla="*/ 606947 w 606947"/>
              <a:gd name="connsiteY1" fmla="*/ 317015 h 565695"/>
              <a:gd name="connsiteX2" fmla="*/ 0 w 606947"/>
              <a:gd name="connsiteY2" fmla="*/ 565695 h 565695"/>
              <a:gd name="connsiteX0" fmla="*/ 491128 w 495159"/>
              <a:gd name="connsiteY0" fmla="*/ 0 h 565695"/>
              <a:gd name="connsiteX1" fmla="*/ 495159 w 495159"/>
              <a:gd name="connsiteY1" fmla="*/ 399059 h 565695"/>
              <a:gd name="connsiteX2" fmla="*/ 0 w 495159"/>
              <a:gd name="connsiteY2" fmla="*/ 565695 h 565695"/>
              <a:gd name="connsiteX0" fmla="*/ 520938 w 520985"/>
              <a:gd name="connsiteY0" fmla="*/ 0 h 964655"/>
              <a:gd name="connsiteX1" fmla="*/ 495159 w 520985"/>
              <a:gd name="connsiteY1" fmla="*/ 798019 h 964655"/>
              <a:gd name="connsiteX2" fmla="*/ 0 w 520985"/>
              <a:gd name="connsiteY2" fmla="*/ 964655 h 964655"/>
              <a:gd name="connsiteX0" fmla="*/ 520938 w 539874"/>
              <a:gd name="connsiteY0" fmla="*/ 0 h 964655"/>
              <a:gd name="connsiteX1" fmla="*/ 539874 w 539874"/>
              <a:gd name="connsiteY1" fmla="*/ 604974 h 964655"/>
              <a:gd name="connsiteX2" fmla="*/ 0 w 539874"/>
              <a:gd name="connsiteY2" fmla="*/ 964655 h 96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874" h="964655">
                <a:moveTo>
                  <a:pt x="520938" y="0"/>
                </a:moveTo>
                <a:cubicBezTo>
                  <a:pt x="522282" y="133020"/>
                  <a:pt x="538530" y="471954"/>
                  <a:pt x="539874" y="604974"/>
                </a:cubicBezTo>
                <a:lnTo>
                  <a:pt x="0" y="964655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277804" y="413985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32565" y="4827271"/>
            <a:ext cx="1489504" cy="88870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25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~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12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1</a:t>
            </a:r>
            <a:r>
              <a:rPr lang="ko-KR" altLang="en-US" sz="1050" dirty="0" smtClean="0">
                <a:solidFill>
                  <a:schemeClr val="bg1"/>
                </a:solidFill>
              </a:rPr>
              <a:t>차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프로토타입</a:t>
            </a:r>
            <a:r>
              <a:rPr lang="ko-KR" altLang="en-US" sz="1050" dirty="0" smtClean="0">
                <a:solidFill>
                  <a:schemeClr val="bg1"/>
                </a:solidFill>
              </a:rPr>
              <a:t> 개발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3582250" y="4221714"/>
            <a:ext cx="83525" cy="588829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  <a:gd name="connsiteX0" fmla="*/ 0 w 3234277"/>
              <a:gd name="connsiteY0" fmla="*/ 662588 h 995963"/>
              <a:gd name="connsiteX1" fmla="*/ 228600 w 3234277"/>
              <a:gd name="connsiteY1" fmla="*/ 484788 h 995963"/>
              <a:gd name="connsiteX2" fmla="*/ 419100 w 3234277"/>
              <a:gd name="connsiteY2" fmla="*/ 764188 h 995963"/>
              <a:gd name="connsiteX3" fmla="*/ 647700 w 3234277"/>
              <a:gd name="connsiteY3" fmla="*/ 560988 h 995963"/>
              <a:gd name="connsiteX4" fmla="*/ 889000 w 3234277"/>
              <a:gd name="connsiteY4" fmla="*/ 357788 h 995963"/>
              <a:gd name="connsiteX5" fmla="*/ 1054100 w 3234277"/>
              <a:gd name="connsiteY5" fmla="*/ 637188 h 995963"/>
              <a:gd name="connsiteX6" fmla="*/ 1193800 w 3234277"/>
              <a:gd name="connsiteY6" fmla="*/ 446688 h 995963"/>
              <a:gd name="connsiteX7" fmla="*/ 1332706 w 3234277"/>
              <a:gd name="connsiteY7" fmla="*/ 589563 h 995963"/>
              <a:gd name="connsiteX8" fmla="*/ 1511300 w 3234277"/>
              <a:gd name="connsiteY8" fmla="*/ 764188 h 995963"/>
              <a:gd name="connsiteX9" fmla="*/ 1587500 w 3234277"/>
              <a:gd name="connsiteY9" fmla="*/ 586388 h 995963"/>
              <a:gd name="connsiteX10" fmla="*/ 1727200 w 3234277"/>
              <a:gd name="connsiteY10" fmla="*/ 789588 h 995963"/>
              <a:gd name="connsiteX11" fmla="*/ 1816895 w 3234277"/>
              <a:gd name="connsiteY11" fmla="*/ 697513 h 995963"/>
              <a:gd name="connsiteX12" fmla="*/ 1868487 w 3234277"/>
              <a:gd name="connsiteY12" fmla="*/ 995963 h 995963"/>
              <a:gd name="connsiteX13" fmla="*/ 2032317 w 3234277"/>
              <a:gd name="connsiteY13" fmla="*/ 627505 h 995963"/>
              <a:gd name="connsiteX14" fmla="*/ 2120900 w 3234277"/>
              <a:gd name="connsiteY14" fmla="*/ 497488 h 995963"/>
              <a:gd name="connsiteX15" fmla="*/ 2260600 w 3234277"/>
              <a:gd name="connsiteY15" fmla="*/ 586388 h 995963"/>
              <a:gd name="connsiteX16" fmla="*/ 3234277 w 3234277"/>
              <a:gd name="connsiteY16" fmla="*/ 1 h 995963"/>
              <a:gd name="connsiteX0" fmla="*/ 0 w 3265318"/>
              <a:gd name="connsiteY0" fmla="*/ 684836 h 1018211"/>
              <a:gd name="connsiteX1" fmla="*/ 228600 w 3265318"/>
              <a:gd name="connsiteY1" fmla="*/ 507036 h 1018211"/>
              <a:gd name="connsiteX2" fmla="*/ 419100 w 3265318"/>
              <a:gd name="connsiteY2" fmla="*/ 786436 h 1018211"/>
              <a:gd name="connsiteX3" fmla="*/ 647700 w 3265318"/>
              <a:gd name="connsiteY3" fmla="*/ 583236 h 1018211"/>
              <a:gd name="connsiteX4" fmla="*/ 889000 w 3265318"/>
              <a:gd name="connsiteY4" fmla="*/ 380036 h 1018211"/>
              <a:gd name="connsiteX5" fmla="*/ 1054100 w 3265318"/>
              <a:gd name="connsiteY5" fmla="*/ 659436 h 1018211"/>
              <a:gd name="connsiteX6" fmla="*/ 1193800 w 3265318"/>
              <a:gd name="connsiteY6" fmla="*/ 468936 h 1018211"/>
              <a:gd name="connsiteX7" fmla="*/ 1332706 w 3265318"/>
              <a:gd name="connsiteY7" fmla="*/ 611811 h 1018211"/>
              <a:gd name="connsiteX8" fmla="*/ 1511300 w 3265318"/>
              <a:gd name="connsiteY8" fmla="*/ 786436 h 1018211"/>
              <a:gd name="connsiteX9" fmla="*/ 1587500 w 3265318"/>
              <a:gd name="connsiteY9" fmla="*/ 608636 h 1018211"/>
              <a:gd name="connsiteX10" fmla="*/ 1727200 w 3265318"/>
              <a:gd name="connsiteY10" fmla="*/ 811836 h 1018211"/>
              <a:gd name="connsiteX11" fmla="*/ 1816895 w 3265318"/>
              <a:gd name="connsiteY11" fmla="*/ 719761 h 1018211"/>
              <a:gd name="connsiteX12" fmla="*/ 1868487 w 3265318"/>
              <a:gd name="connsiteY12" fmla="*/ 1018211 h 1018211"/>
              <a:gd name="connsiteX13" fmla="*/ 2032317 w 3265318"/>
              <a:gd name="connsiteY13" fmla="*/ 649753 h 1018211"/>
              <a:gd name="connsiteX14" fmla="*/ 2120900 w 3265318"/>
              <a:gd name="connsiteY14" fmla="*/ 519736 h 1018211"/>
              <a:gd name="connsiteX15" fmla="*/ 2260600 w 3265318"/>
              <a:gd name="connsiteY15" fmla="*/ 608636 h 1018211"/>
              <a:gd name="connsiteX16" fmla="*/ 3265318 w 3265318"/>
              <a:gd name="connsiteY16" fmla="*/ 1 h 1018211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16895 w 3265318"/>
              <a:gd name="connsiteY11" fmla="*/ 719760 h 1018210"/>
              <a:gd name="connsiteX12" fmla="*/ 1868487 w 3265318"/>
              <a:gd name="connsiteY12" fmla="*/ 1018210 h 1018210"/>
              <a:gd name="connsiteX13" fmla="*/ 2032317 w 3265318"/>
              <a:gd name="connsiteY13" fmla="*/ 649752 h 1018210"/>
              <a:gd name="connsiteX14" fmla="*/ 2120900 w 3265318"/>
              <a:gd name="connsiteY14" fmla="*/ 519735 h 1018210"/>
              <a:gd name="connsiteX15" fmla="*/ 2260600 w 3265318"/>
              <a:gd name="connsiteY15" fmla="*/ 608635 h 1018210"/>
              <a:gd name="connsiteX16" fmla="*/ 3265318 w 3265318"/>
              <a:gd name="connsiteY16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68487 w 3265318"/>
              <a:gd name="connsiteY11" fmla="*/ 1018210 h 1018210"/>
              <a:gd name="connsiteX12" fmla="*/ 2032317 w 3265318"/>
              <a:gd name="connsiteY12" fmla="*/ 649752 h 1018210"/>
              <a:gd name="connsiteX13" fmla="*/ 2120900 w 3265318"/>
              <a:gd name="connsiteY13" fmla="*/ 519735 h 1018210"/>
              <a:gd name="connsiteX14" fmla="*/ 2260600 w 3265318"/>
              <a:gd name="connsiteY14" fmla="*/ 608635 h 1018210"/>
              <a:gd name="connsiteX15" fmla="*/ 3265318 w 3265318"/>
              <a:gd name="connsiteY15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727200 w 3265318"/>
              <a:gd name="connsiteY9" fmla="*/ 811835 h 1018210"/>
              <a:gd name="connsiteX10" fmla="*/ 1868487 w 3265318"/>
              <a:gd name="connsiteY10" fmla="*/ 1018210 h 1018210"/>
              <a:gd name="connsiteX11" fmla="*/ 2032317 w 3265318"/>
              <a:gd name="connsiteY11" fmla="*/ 649752 h 1018210"/>
              <a:gd name="connsiteX12" fmla="*/ 2120900 w 3265318"/>
              <a:gd name="connsiteY12" fmla="*/ 519735 h 1018210"/>
              <a:gd name="connsiteX13" fmla="*/ 2260600 w 3265318"/>
              <a:gd name="connsiteY13" fmla="*/ 608635 h 1018210"/>
              <a:gd name="connsiteX14" fmla="*/ 3265318 w 3265318"/>
              <a:gd name="connsiteY14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868487 w 3265318"/>
              <a:gd name="connsiteY9" fmla="*/ 1018210 h 1018210"/>
              <a:gd name="connsiteX10" fmla="*/ 2032317 w 3265318"/>
              <a:gd name="connsiteY10" fmla="*/ 649752 h 1018210"/>
              <a:gd name="connsiteX11" fmla="*/ 2120900 w 3265318"/>
              <a:gd name="connsiteY11" fmla="*/ 519735 h 1018210"/>
              <a:gd name="connsiteX12" fmla="*/ 2260600 w 3265318"/>
              <a:gd name="connsiteY12" fmla="*/ 608635 h 1018210"/>
              <a:gd name="connsiteX13" fmla="*/ 3265318 w 3265318"/>
              <a:gd name="connsiteY13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511300 w 3265318"/>
              <a:gd name="connsiteY7" fmla="*/ 786435 h 1018210"/>
              <a:gd name="connsiteX8" fmla="*/ 1868487 w 3265318"/>
              <a:gd name="connsiteY8" fmla="*/ 1018210 h 1018210"/>
              <a:gd name="connsiteX9" fmla="*/ 2032317 w 3265318"/>
              <a:gd name="connsiteY9" fmla="*/ 649752 h 1018210"/>
              <a:gd name="connsiteX10" fmla="*/ 2120900 w 3265318"/>
              <a:gd name="connsiteY10" fmla="*/ 519735 h 1018210"/>
              <a:gd name="connsiteX11" fmla="*/ 2260600 w 3265318"/>
              <a:gd name="connsiteY11" fmla="*/ 608635 h 1018210"/>
              <a:gd name="connsiteX12" fmla="*/ 3265318 w 3265318"/>
              <a:gd name="connsiteY12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868487 w 3265318"/>
              <a:gd name="connsiteY7" fmla="*/ 1018210 h 1018210"/>
              <a:gd name="connsiteX8" fmla="*/ 2032317 w 3265318"/>
              <a:gd name="connsiteY8" fmla="*/ 649752 h 1018210"/>
              <a:gd name="connsiteX9" fmla="*/ 2120900 w 3265318"/>
              <a:gd name="connsiteY9" fmla="*/ 519735 h 1018210"/>
              <a:gd name="connsiteX10" fmla="*/ 2260600 w 3265318"/>
              <a:gd name="connsiteY10" fmla="*/ 608635 h 1018210"/>
              <a:gd name="connsiteX11" fmla="*/ 3265318 w 3265318"/>
              <a:gd name="connsiteY11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193800 w 3265318"/>
              <a:gd name="connsiteY5" fmla="*/ 468935 h 1018210"/>
              <a:gd name="connsiteX6" fmla="*/ 1868487 w 3265318"/>
              <a:gd name="connsiteY6" fmla="*/ 1018210 h 1018210"/>
              <a:gd name="connsiteX7" fmla="*/ 2032317 w 3265318"/>
              <a:gd name="connsiteY7" fmla="*/ 649752 h 1018210"/>
              <a:gd name="connsiteX8" fmla="*/ 2120900 w 3265318"/>
              <a:gd name="connsiteY8" fmla="*/ 519735 h 1018210"/>
              <a:gd name="connsiteX9" fmla="*/ 2260600 w 3265318"/>
              <a:gd name="connsiteY9" fmla="*/ 608635 h 1018210"/>
              <a:gd name="connsiteX10" fmla="*/ 3265318 w 3265318"/>
              <a:gd name="connsiteY10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868487 w 3265318"/>
              <a:gd name="connsiteY5" fmla="*/ 1018210 h 1018210"/>
              <a:gd name="connsiteX6" fmla="*/ 2032317 w 3265318"/>
              <a:gd name="connsiteY6" fmla="*/ 649752 h 1018210"/>
              <a:gd name="connsiteX7" fmla="*/ 2120900 w 3265318"/>
              <a:gd name="connsiteY7" fmla="*/ 519735 h 1018210"/>
              <a:gd name="connsiteX8" fmla="*/ 2260600 w 3265318"/>
              <a:gd name="connsiteY8" fmla="*/ 608635 h 1018210"/>
              <a:gd name="connsiteX9" fmla="*/ 3265318 w 3265318"/>
              <a:gd name="connsiteY9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260600 w 3265318"/>
              <a:gd name="connsiteY6" fmla="*/ 608635 h 1018210"/>
              <a:gd name="connsiteX7" fmla="*/ 3265318 w 3265318"/>
              <a:gd name="connsiteY7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1241681 w 3265318"/>
              <a:gd name="connsiteY2" fmla="*/ 730816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032317 w 3265318"/>
              <a:gd name="connsiteY4" fmla="*/ 649752 h 730816"/>
              <a:gd name="connsiteX5" fmla="*/ 3265318 w 3265318"/>
              <a:gd name="connsiteY5" fmla="*/ 0 h 730816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125439 w 3265318"/>
              <a:gd name="connsiteY4" fmla="*/ 571885 h 730816"/>
              <a:gd name="connsiteX5" fmla="*/ 3265318 w 3265318"/>
              <a:gd name="connsiteY5" fmla="*/ 0 h 730816"/>
              <a:gd name="connsiteX0" fmla="*/ 0 w 3467601"/>
              <a:gd name="connsiteY0" fmla="*/ 411400 h 457381"/>
              <a:gd name="connsiteX1" fmla="*/ 771814 w 3467601"/>
              <a:gd name="connsiteY1" fmla="*/ 0 h 457381"/>
              <a:gd name="connsiteX2" fmla="*/ 1241681 w 3467601"/>
              <a:gd name="connsiteY2" fmla="*/ 457381 h 457381"/>
              <a:gd name="connsiteX3" fmla="*/ 1696061 w 3467601"/>
              <a:gd name="connsiteY3" fmla="*/ 106600 h 457381"/>
              <a:gd name="connsiteX4" fmla="*/ 2125439 w 3467601"/>
              <a:gd name="connsiteY4" fmla="*/ 298450 h 457381"/>
              <a:gd name="connsiteX5" fmla="*/ 3467601 w 3467601"/>
              <a:gd name="connsiteY5" fmla="*/ 249755 h 457381"/>
              <a:gd name="connsiteX0" fmla="*/ 0 w 3537960"/>
              <a:gd name="connsiteY0" fmla="*/ 953501 h 953501"/>
              <a:gd name="connsiteX1" fmla="*/ 842173 w 3537960"/>
              <a:gd name="connsiteY1" fmla="*/ 0 h 953501"/>
              <a:gd name="connsiteX2" fmla="*/ 1312040 w 3537960"/>
              <a:gd name="connsiteY2" fmla="*/ 457381 h 953501"/>
              <a:gd name="connsiteX3" fmla="*/ 1766420 w 3537960"/>
              <a:gd name="connsiteY3" fmla="*/ 106600 h 953501"/>
              <a:gd name="connsiteX4" fmla="*/ 2195798 w 3537960"/>
              <a:gd name="connsiteY4" fmla="*/ 298450 h 953501"/>
              <a:gd name="connsiteX5" fmla="*/ 3537960 w 3537960"/>
              <a:gd name="connsiteY5" fmla="*/ 249755 h 953501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12040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4883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345390"/>
              <a:gd name="connsiteX1" fmla="*/ 1167585 w 3537960"/>
              <a:gd name="connsiteY1" fmla="*/ 1173010 h 1345390"/>
              <a:gd name="connsiteX2" fmla="*/ 1320835 w 3537960"/>
              <a:gd name="connsiteY2" fmla="*/ 350781 h 1345390"/>
              <a:gd name="connsiteX3" fmla="*/ 1748830 w 3537960"/>
              <a:gd name="connsiteY3" fmla="*/ 0 h 1345390"/>
              <a:gd name="connsiteX4" fmla="*/ 2582773 w 3537960"/>
              <a:gd name="connsiteY4" fmla="*/ 1345390 h 1345390"/>
              <a:gd name="connsiteX5" fmla="*/ 3537960 w 3537960"/>
              <a:gd name="connsiteY5" fmla="*/ 143155 h 1345390"/>
              <a:gd name="connsiteX0" fmla="*/ 0 w 3300498"/>
              <a:gd name="connsiteY0" fmla="*/ 846901 h 1345390"/>
              <a:gd name="connsiteX1" fmla="*/ 1167585 w 3300498"/>
              <a:gd name="connsiteY1" fmla="*/ 1173010 h 1345390"/>
              <a:gd name="connsiteX2" fmla="*/ 1320835 w 3300498"/>
              <a:gd name="connsiteY2" fmla="*/ 350781 h 1345390"/>
              <a:gd name="connsiteX3" fmla="*/ 1748830 w 3300498"/>
              <a:gd name="connsiteY3" fmla="*/ 0 h 1345390"/>
              <a:gd name="connsiteX4" fmla="*/ 2582773 w 3300498"/>
              <a:gd name="connsiteY4" fmla="*/ 1345390 h 1345390"/>
              <a:gd name="connsiteX5" fmla="*/ 3300498 w 3300498"/>
              <a:gd name="connsiteY5" fmla="*/ 584400 h 1345390"/>
              <a:gd name="connsiteX0" fmla="*/ 0 w 2737169"/>
              <a:gd name="connsiteY0" fmla="*/ 846901 h 1345390"/>
              <a:gd name="connsiteX1" fmla="*/ 1167585 w 2737169"/>
              <a:gd name="connsiteY1" fmla="*/ 1173010 h 1345390"/>
              <a:gd name="connsiteX2" fmla="*/ 1320835 w 2737169"/>
              <a:gd name="connsiteY2" fmla="*/ 350781 h 1345390"/>
              <a:gd name="connsiteX3" fmla="*/ 1748830 w 2737169"/>
              <a:gd name="connsiteY3" fmla="*/ 0 h 1345390"/>
              <a:gd name="connsiteX4" fmla="*/ 2582773 w 2737169"/>
              <a:gd name="connsiteY4" fmla="*/ 1345390 h 1345390"/>
              <a:gd name="connsiteX5" fmla="*/ 2737169 w 2737169"/>
              <a:gd name="connsiteY5" fmla="*/ 567590 h 1345390"/>
              <a:gd name="connsiteX0" fmla="*/ 279859 w 3017028"/>
              <a:gd name="connsiteY0" fmla="*/ 846901 h 1173010"/>
              <a:gd name="connsiteX1" fmla="*/ 1447444 w 3017028"/>
              <a:gd name="connsiteY1" fmla="*/ 1173010 h 1173010"/>
              <a:gd name="connsiteX2" fmla="*/ 1600694 w 3017028"/>
              <a:gd name="connsiteY2" fmla="*/ 350781 h 1173010"/>
              <a:gd name="connsiteX3" fmla="*/ 2028689 w 3017028"/>
              <a:gd name="connsiteY3" fmla="*/ 0 h 1173010"/>
              <a:gd name="connsiteX4" fmla="*/ 0 w 3017028"/>
              <a:gd name="connsiteY4" fmla="*/ 1126869 h 1173010"/>
              <a:gd name="connsiteX5" fmla="*/ 3017028 w 3017028"/>
              <a:gd name="connsiteY5" fmla="*/ 567590 h 1173010"/>
              <a:gd name="connsiteX0" fmla="*/ 279859 w 2028689"/>
              <a:gd name="connsiteY0" fmla="*/ 846901 h 1173010"/>
              <a:gd name="connsiteX1" fmla="*/ 1447444 w 2028689"/>
              <a:gd name="connsiteY1" fmla="*/ 1173010 h 1173010"/>
              <a:gd name="connsiteX2" fmla="*/ 1600694 w 2028689"/>
              <a:gd name="connsiteY2" fmla="*/ 350781 h 1173010"/>
              <a:gd name="connsiteX3" fmla="*/ 2028689 w 2028689"/>
              <a:gd name="connsiteY3" fmla="*/ 0 h 1173010"/>
              <a:gd name="connsiteX4" fmla="*/ 0 w 2028689"/>
              <a:gd name="connsiteY4" fmla="*/ 1126869 h 1173010"/>
              <a:gd name="connsiteX0" fmla="*/ 279859 w 2028689"/>
              <a:gd name="connsiteY0" fmla="*/ 846901 h 1126869"/>
              <a:gd name="connsiteX1" fmla="*/ 1600694 w 2028689"/>
              <a:gd name="connsiteY1" fmla="*/ 350781 h 1126869"/>
              <a:gd name="connsiteX2" fmla="*/ 2028689 w 2028689"/>
              <a:gd name="connsiteY2" fmla="*/ 0 h 1126869"/>
              <a:gd name="connsiteX3" fmla="*/ 0 w 2028689"/>
              <a:gd name="connsiteY3" fmla="*/ 1126869 h 1126869"/>
              <a:gd name="connsiteX0" fmla="*/ 279859 w 2028689"/>
              <a:gd name="connsiteY0" fmla="*/ 846901 h 1126869"/>
              <a:gd name="connsiteX1" fmla="*/ 2028689 w 2028689"/>
              <a:gd name="connsiteY1" fmla="*/ 0 h 1126869"/>
              <a:gd name="connsiteX2" fmla="*/ 0 w 2028689"/>
              <a:gd name="connsiteY2" fmla="*/ 1126869 h 1126869"/>
              <a:gd name="connsiteX0" fmla="*/ 279859 w 292715"/>
              <a:gd name="connsiteY0" fmla="*/ 0 h 279968"/>
              <a:gd name="connsiteX1" fmla="*/ 292715 w 292715"/>
              <a:gd name="connsiteY1" fmla="*/ 144850 h 279968"/>
              <a:gd name="connsiteX2" fmla="*/ 0 w 292715"/>
              <a:gd name="connsiteY2" fmla="*/ 279968 h 279968"/>
              <a:gd name="connsiteX0" fmla="*/ 279859 w 580128"/>
              <a:gd name="connsiteY0" fmla="*/ 0 h 279968"/>
              <a:gd name="connsiteX1" fmla="*/ 580128 w 580128"/>
              <a:gd name="connsiteY1" fmla="*/ 220492 h 279968"/>
              <a:gd name="connsiteX2" fmla="*/ 0 w 580128"/>
              <a:gd name="connsiteY2" fmla="*/ 279968 h 279968"/>
              <a:gd name="connsiteX0" fmla="*/ 331593 w 631862"/>
              <a:gd name="connsiteY0" fmla="*/ 0 h 238995"/>
              <a:gd name="connsiteX1" fmla="*/ 631862 w 631862"/>
              <a:gd name="connsiteY1" fmla="*/ 220492 h 238995"/>
              <a:gd name="connsiteX2" fmla="*/ 0 w 631862"/>
              <a:gd name="connsiteY2" fmla="*/ 238995 h 238995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289910 w 590179"/>
              <a:gd name="connsiteY0" fmla="*/ 0 h 353345"/>
              <a:gd name="connsiteX1" fmla="*/ 590179 w 590179"/>
              <a:gd name="connsiteY1" fmla="*/ 220492 h 353345"/>
              <a:gd name="connsiteX2" fmla="*/ 0 w 590179"/>
              <a:gd name="connsiteY2" fmla="*/ 353345 h 353345"/>
              <a:gd name="connsiteX0" fmla="*/ 323446 w 623715"/>
              <a:gd name="connsiteY0" fmla="*/ 0 h 454694"/>
              <a:gd name="connsiteX1" fmla="*/ 623715 w 623715"/>
              <a:gd name="connsiteY1" fmla="*/ 220492 h 454694"/>
              <a:gd name="connsiteX2" fmla="*/ 0 w 623715"/>
              <a:gd name="connsiteY2" fmla="*/ 454694 h 454694"/>
              <a:gd name="connsiteX0" fmla="*/ 306678 w 606947"/>
              <a:gd name="connsiteY0" fmla="*/ 0 h 469172"/>
              <a:gd name="connsiteX1" fmla="*/ 606947 w 606947"/>
              <a:gd name="connsiteY1" fmla="*/ 220492 h 469172"/>
              <a:gd name="connsiteX2" fmla="*/ 0 w 606947"/>
              <a:gd name="connsiteY2" fmla="*/ 469172 h 469172"/>
              <a:gd name="connsiteX0" fmla="*/ 491128 w 606947"/>
              <a:gd name="connsiteY0" fmla="*/ 0 h 565695"/>
              <a:gd name="connsiteX1" fmla="*/ 606947 w 606947"/>
              <a:gd name="connsiteY1" fmla="*/ 317015 h 565695"/>
              <a:gd name="connsiteX2" fmla="*/ 0 w 606947"/>
              <a:gd name="connsiteY2" fmla="*/ 565695 h 565695"/>
              <a:gd name="connsiteX0" fmla="*/ 491128 w 495159"/>
              <a:gd name="connsiteY0" fmla="*/ 0 h 565695"/>
              <a:gd name="connsiteX1" fmla="*/ 495159 w 495159"/>
              <a:gd name="connsiteY1" fmla="*/ 399059 h 565695"/>
              <a:gd name="connsiteX2" fmla="*/ 0 w 495159"/>
              <a:gd name="connsiteY2" fmla="*/ 565695 h 565695"/>
              <a:gd name="connsiteX0" fmla="*/ 118503 w 122534"/>
              <a:gd name="connsiteY0" fmla="*/ 0 h 745871"/>
              <a:gd name="connsiteX1" fmla="*/ 122534 w 122534"/>
              <a:gd name="connsiteY1" fmla="*/ 399059 h 745871"/>
              <a:gd name="connsiteX2" fmla="*/ 0 w 122534"/>
              <a:gd name="connsiteY2" fmla="*/ 745871 h 745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34" h="745871">
                <a:moveTo>
                  <a:pt x="118503" y="0"/>
                </a:moveTo>
                <a:cubicBezTo>
                  <a:pt x="119847" y="133020"/>
                  <a:pt x="121190" y="266039"/>
                  <a:pt x="122534" y="399059"/>
                </a:cubicBezTo>
                <a:lnTo>
                  <a:pt x="0" y="745871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585841" y="4153504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62858" y="2649221"/>
            <a:ext cx="1335628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12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04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~ 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12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07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2</a:t>
            </a:r>
            <a:r>
              <a:rPr lang="ko-KR" altLang="en-US" sz="1050" dirty="0" smtClean="0">
                <a:solidFill>
                  <a:schemeClr val="bg1"/>
                </a:solidFill>
              </a:rPr>
              <a:t>차 개발 단계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5923953" y="3572551"/>
            <a:ext cx="45719" cy="639944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  <a:gd name="connsiteX0" fmla="*/ 0 w 3234277"/>
              <a:gd name="connsiteY0" fmla="*/ 662588 h 995963"/>
              <a:gd name="connsiteX1" fmla="*/ 228600 w 3234277"/>
              <a:gd name="connsiteY1" fmla="*/ 484788 h 995963"/>
              <a:gd name="connsiteX2" fmla="*/ 419100 w 3234277"/>
              <a:gd name="connsiteY2" fmla="*/ 764188 h 995963"/>
              <a:gd name="connsiteX3" fmla="*/ 647700 w 3234277"/>
              <a:gd name="connsiteY3" fmla="*/ 560988 h 995963"/>
              <a:gd name="connsiteX4" fmla="*/ 889000 w 3234277"/>
              <a:gd name="connsiteY4" fmla="*/ 357788 h 995963"/>
              <a:gd name="connsiteX5" fmla="*/ 1054100 w 3234277"/>
              <a:gd name="connsiteY5" fmla="*/ 637188 h 995963"/>
              <a:gd name="connsiteX6" fmla="*/ 1193800 w 3234277"/>
              <a:gd name="connsiteY6" fmla="*/ 446688 h 995963"/>
              <a:gd name="connsiteX7" fmla="*/ 1332706 w 3234277"/>
              <a:gd name="connsiteY7" fmla="*/ 589563 h 995963"/>
              <a:gd name="connsiteX8" fmla="*/ 1511300 w 3234277"/>
              <a:gd name="connsiteY8" fmla="*/ 764188 h 995963"/>
              <a:gd name="connsiteX9" fmla="*/ 1587500 w 3234277"/>
              <a:gd name="connsiteY9" fmla="*/ 586388 h 995963"/>
              <a:gd name="connsiteX10" fmla="*/ 1727200 w 3234277"/>
              <a:gd name="connsiteY10" fmla="*/ 789588 h 995963"/>
              <a:gd name="connsiteX11" fmla="*/ 1816895 w 3234277"/>
              <a:gd name="connsiteY11" fmla="*/ 697513 h 995963"/>
              <a:gd name="connsiteX12" fmla="*/ 1868487 w 3234277"/>
              <a:gd name="connsiteY12" fmla="*/ 995963 h 995963"/>
              <a:gd name="connsiteX13" fmla="*/ 2032317 w 3234277"/>
              <a:gd name="connsiteY13" fmla="*/ 627505 h 995963"/>
              <a:gd name="connsiteX14" fmla="*/ 2120900 w 3234277"/>
              <a:gd name="connsiteY14" fmla="*/ 497488 h 995963"/>
              <a:gd name="connsiteX15" fmla="*/ 2260600 w 3234277"/>
              <a:gd name="connsiteY15" fmla="*/ 586388 h 995963"/>
              <a:gd name="connsiteX16" fmla="*/ 3234277 w 3234277"/>
              <a:gd name="connsiteY16" fmla="*/ 1 h 995963"/>
              <a:gd name="connsiteX0" fmla="*/ 0 w 3265318"/>
              <a:gd name="connsiteY0" fmla="*/ 684836 h 1018211"/>
              <a:gd name="connsiteX1" fmla="*/ 228600 w 3265318"/>
              <a:gd name="connsiteY1" fmla="*/ 507036 h 1018211"/>
              <a:gd name="connsiteX2" fmla="*/ 419100 w 3265318"/>
              <a:gd name="connsiteY2" fmla="*/ 786436 h 1018211"/>
              <a:gd name="connsiteX3" fmla="*/ 647700 w 3265318"/>
              <a:gd name="connsiteY3" fmla="*/ 583236 h 1018211"/>
              <a:gd name="connsiteX4" fmla="*/ 889000 w 3265318"/>
              <a:gd name="connsiteY4" fmla="*/ 380036 h 1018211"/>
              <a:gd name="connsiteX5" fmla="*/ 1054100 w 3265318"/>
              <a:gd name="connsiteY5" fmla="*/ 659436 h 1018211"/>
              <a:gd name="connsiteX6" fmla="*/ 1193800 w 3265318"/>
              <a:gd name="connsiteY6" fmla="*/ 468936 h 1018211"/>
              <a:gd name="connsiteX7" fmla="*/ 1332706 w 3265318"/>
              <a:gd name="connsiteY7" fmla="*/ 611811 h 1018211"/>
              <a:gd name="connsiteX8" fmla="*/ 1511300 w 3265318"/>
              <a:gd name="connsiteY8" fmla="*/ 786436 h 1018211"/>
              <a:gd name="connsiteX9" fmla="*/ 1587500 w 3265318"/>
              <a:gd name="connsiteY9" fmla="*/ 608636 h 1018211"/>
              <a:gd name="connsiteX10" fmla="*/ 1727200 w 3265318"/>
              <a:gd name="connsiteY10" fmla="*/ 811836 h 1018211"/>
              <a:gd name="connsiteX11" fmla="*/ 1816895 w 3265318"/>
              <a:gd name="connsiteY11" fmla="*/ 719761 h 1018211"/>
              <a:gd name="connsiteX12" fmla="*/ 1868487 w 3265318"/>
              <a:gd name="connsiteY12" fmla="*/ 1018211 h 1018211"/>
              <a:gd name="connsiteX13" fmla="*/ 2032317 w 3265318"/>
              <a:gd name="connsiteY13" fmla="*/ 649753 h 1018211"/>
              <a:gd name="connsiteX14" fmla="*/ 2120900 w 3265318"/>
              <a:gd name="connsiteY14" fmla="*/ 519736 h 1018211"/>
              <a:gd name="connsiteX15" fmla="*/ 2260600 w 3265318"/>
              <a:gd name="connsiteY15" fmla="*/ 608636 h 1018211"/>
              <a:gd name="connsiteX16" fmla="*/ 3265318 w 3265318"/>
              <a:gd name="connsiteY16" fmla="*/ 1 h 1018211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16895 w 3265318"/>
              <a:gd name="connsiteY11" fmla="*/ 719760 h 1018210"/>
              <a:gd name="connsiteX12" fmla="*/ 1868487 w 3265318"/>
              <a:gd name="connsiteY12" fmla="*/ 1018210 h 1018210"/>
              <a:gd name="connsiteX13" fmla="*/ 2032317 w 3265318"/>
              <a:gd name="connsiteY13" fmla="*/ 649752 h 1018210"/>
              <a:gd name="connsiteX14" fmla="*/ 2120900 w 3265318"/>
              <a:gd name="connsiteY14" fmla="*/ 519735 h 1018210"/>
              <a:gd name="connsiteX15" fmla="*/ 2260600 w 3265318"/>
              <a:gd name="connsiteY15" fmla="*/ 608635 h 1018210"/>
              <a:gd name="connsiteX16" fmla="*/ 3265318 w 3265318"/>
              <a:gd name="connsiteY16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68487 w 3265318"/>
              <a:gd name="connsiteY11" fmla="*/ 1018210 h 1018210"/>
              <a:gd name="connsiteX12" fmla="*/ 2032317 w 3265318"/>
              <a:gd name="connsiteY12" fmla="*/ 649752 h 1018210"/>
              <a:gd name="connsiteX13" fmla="*/ 2120900 w 3265318"/>
              <a:gd name="connsiteY13" fmla="*/ 519735 h 1018210"/>
              <a:gd name="connsiteX14" fmla="*/ 2260600 w 3265318"/>
              <a:gd name="connsiteY14" fmla="*/ 608635 h 1018210"/>
              <a:gd name="connsiteX15" fmla="*/ 3265318 w 3265318"/>
              <a:gd name="connsiteY15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727200 w 3265318"/>
              <a:gd name="connsiteY9" fmla="*/ 811835 h 1018210"/>
              <a:gd name="connsiteX10" fmla="*/ 1868487 w 3265318"/>
              <a:gd name="connsiteY10" fmla="*/ 1018210 h 1018210"/>
              <a:gd name="connsiteX11" fmla="*/ 2032317 w 3265318"/>
              <a:gd name="connsiteY11" fmla="*/ 649752 h 1018210"/>
              <a:gd name="connsiteX12" fmla="*/ 2120900 w 3265318"/>
              <a:gd name="connsiteY12" fmla="*/ 519735 h 1018210"/>
              <a:gd name="connsiteX13" fmla="*/ 2260600 w 3265318"/>
              <a:gd name="connsiteY13" fmla="*/ 608635 h 1018210"/>
              <a:gd name="connsiteX14" fmla="*/ 3265318 w 3265318"/>
              <a:gd name="connsiteY14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868487 w 3265318"/>
              <a:gd name="connsiteY9" fmla="*/ 1018210 h 1018210"/>
              <a:gd name="connsiteX10" fmla="*/ 2032317 w 3265318"/>
              <a:gd name="connsiteY10" fmla="*/ 649752 h 1018210"/>
              <a:gd name="connsiteX11" fmla="*/ 2120900 w 3265318"/>
              <a:gd name="connsiteY11" fmla="*/ 519735 h 1018210"/>
              <a:gd name="connsiteX12" fmla="*/ 2260600 w 3265318"/>
              <a:gd name="connsiteY12" fmla="*/ 608635 h 1018210"/>
              <a:gd name="connsiteX13" fmla="*/ 3265318 w 3265318"/>
              <a:gd name="connsiteY13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511300 w 3265318"/>
              <a:gd name="connsiteY7" fmla="*/ 786435 h 1018210"/>
              <a:gd name="connsiteX8" fmla="*/ 1868487 w 3265318"/>
              <a:gd name="connsiteY8" fmla="*/ 1018210 h 1018210"/>
              <a:gd name="connsiteX9" fmla="*/ 2032317 w 3265318"/>
              <a:gd name="connsiteY9" fmla="*/ 649752 h 1018210"/>
              <a:gd name="connsiteX10" fmla="*/ 2120900 w 3265318"/>
              <a:gd name="connsiteY10" fmla="*/ 519735 h 1018210"/>
              <a:gd name="connsiteX11" fmla="*/ 2260600 w 3265318"/>
              <a:gd name="connsiteY11" fmla="*/ 608635 h 1018210"/>
              <a:gd name="connsiteX12" fmla="*/ 3265318 w 3265318"/>
              <a:gd name="connsiteY12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868487 w 3265318"/>
              <a:gd name="connsiteY7" fmla="*/ 1018210 h 1018210"/>
              <a:gd name="connsiteX8" fmla="*/ 2032317 w 3265318"/>
              <a:gd name="connsiteY8" fmla="*/ 649752 h 1018210"/>
              <a:gd name="connsiteX9" fmla="*/ 2120900 w 3265318"/>
              <a:gd name="connsiteY9" fmla="*/ 519735 h 1018210"/>
              <a:gd name="connsiteX10" fmla="*/ 2260600 w 3265318"/>
              <a:gd name="connsiteY10" fmla="*/ 608635 h 1018210"/>
              <a:gd name="connsiteX11" fmla="*/ 3265318 w 3265318"/>
              <a:gd name="connsiteY11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193800 w 3265318"/>
              <a:gd name="connsiteY5" fmla="*/ 468935 h 1018210"/>
              <a:gd name="connsiteX6" fmla="*/ 1868487 w 3265318"/>
              <a:gd name="connsiteY6" fmla="*/ 1018210 h 1018210"/>
              <a:gd name="connsiteX7" fmla="*/ 2032317 w 3265318"/>
              <a:gd name="connsiteY7" fmla="*/ 649752 h 1018210"/>
              <a:gd name="connsiteX8" fmla="*/ 2120900 w 3265318"/>
              <a:gd name="connsiteY8" fmla="*/ 519735 h 1018210"/>
              <a:gd name="connsiteX9" fmla="*/ 2260600 w 3265318"/>
              <a:gd name="connsiteY9" fmla="*/ 608635 h 1018210"/>
              <a:gd name="connsiteX10" fmla="*/ 3265318 w 3265318"/>
              <a:gd name="connsiteY10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868487 w 3265318"/>
              <a:gd name="connsiteY5" fmla="*/ 1018210 h 1018210"/>
              <a:gd name="connsiteX6" fmla="*/ 2032317 w 3265318"/>
              <a:gd name="connsiteY6" fmla="*/ 649752 h 1018210"/>
              <a:gd name="connsiteX7" fmla="*/ 2120900 w 3265318"/>
              <a:gd name="connsiteY7" fmla="*/ 519735 h 1018210"/>
              <a:gd name="connsiteX8" fmla="*/ 2260600 w 3265318"/>
              <a:gd name="connsiteY8" fmla="*/ 608635 h 1018210"/>
              <a:gd name="connsiteX9" fmla="*/ 3265318 w 3265318"/>
              <a:gd name="connsiteY9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260600 w 3265318"/>
              <a:gd name="connsiteY6" fmla="*/ 608635 h 1018210"/>
              <a:gd name="connsiteX7" fmla="*/ 3265318 w 3265318"/>
              <a:gd name="connsiteY7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1241681 w 3265318"/>
              <a:gd name="connsiteY2" fmla="*/ 730816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032317 w 3265318"/>
              <a:gd name="connsiteY4" fmla="*/ 649752 h 730816"/>
              <a:gd name="connsiteX5" fmla="*/ 3265318 w 3265318"/>
              <a:gd name="connsiteY5" fmla="*/ 0 h 730816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125439 w 3265318"/>
              <a:gd name="connsiteY4" fmla="*/ 571885 h 730816"/>
              <a:gd name="connsiteX5" fmla="*/ 3265318 w 3265318"/>
              <a:gd name="connsiteY5" fmla="*/ 0 h 730816"/>
              <a:gd name="connsiteX0" fmla="*/ 0 w 3467601"/>
              <a:gd name="connsiteY0" fmla="*/ 411400 h 457381"/>
              <a:gd name="connsiteX1" fmla="*/ 771814 w 3467601"/>
              <a:gd name="connsiteY1" fmla="*/ 0 h 457381"/>
              <a:gd name="connsiteX2" fmla="*/ 1241681 w 3467601"/>
              <a:gd name="connsiteY2" fmla="*/ 457381 h 457381"/>
              <a:gd name="connsiteX3" fmla="*/ 1696061 w 3467601"/>
              <a:gd name="connsiteY3" fmla="*/ 106600 h 457381"/>
              <a:gd name="connsiteX4" fmla="*/ 2125439 w 3467601"/>
              <a:gd name="connsiteY4" fmla="*/ 298450 h 457381"/>
              <a:gd name="connsiteX5" fmla="*/ 3467601 w 3467601"/>
              <a:gd name="connsiteY5" fmla="*/ 249755 h 457381"/>
              <a:gd name="connsiteX0" fmla="*/ 0 w 3537960"/>
              <a:gd name="connsiteY0" fmla="*/ 953501 h 953501"/>
              <a:gd name="connsiteX1" fmla="*/ 842173 w 3537960"/>
              <a:gd name="connsiteY1" fmla="*/ 0 h 953501"/>
              <a:gd name="connsiteX2" fmla="*/ 1312040 w 3537960"/>
              <a:gd name="connsiteY2" fmla="*/ 457381 h 953501"/>
              <a:gd name="connsiteX3" fmla="*/ 1766420 w 3537960"/>
              <a:gd name="connsiteY3" fmla="*/ 106600 h 953501"/>
              <a:gd name="connsiteX4" fmla="*/ 2195798 w 3537960"/>
              <a:gd name="connsiteY4" fmla="*/ 298450 h 953501"/>
              <a:gd name="connsiteX5" fmla="*/ 3537960 w 3537960"/>
              <a:gd name="connsiteY5" fmla="*/ 249755 h 953501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12040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4883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345390"/>
              <a:gd name="connsiteX1" fmla="*/ 1167585 w 3537960"/>
              <a:gd name="connsiteY1" fmla="*/ 1173010 h 1345390"/>
              <a:gd name="connsiteX2" fmla="*/ 1320835 w 3537960"/>
              <a:gd name="connsiteY2" fmla="*/ 350781 h 1345390"/>
              <a:gd name="connsiteX3" fmla="*/ 1748830 w 3537960"/>
              <a:gd name="connsiteY3" fmla="*/ 0 h 1345390"/>
              <a:gd name="connsiteX4" fmla="*/ 2582773 w 3537960"/>
              <a:gd name="connsiteY4" fmla="*/ 1345390 h 1345390"/>
              <a:gd name="connsiteX5" fmla="*/ 3537960 w 3537960"/>
              <a:gd name="connsiteY5" fmla="*/ 143155 h 1345390"/>
              <a:gd name="connsiteX0" fmla="*/ 0 w 3300498"/>
              <a:gd name="connsiteY0" fmla="*/ 846901 h 1345390"/>
              <a:gd name="connsiteX1" fmla="*/ 1167585 w 3300498"/>
              <a:gd name="connsiteY1" fmla="*/ 1173010 h 1345390"/>
              <a:gd name="connsiteX2" fmla="*/ 1320835 w 3300498"/>
              <a:gd name="connsiteY2" fmla="*/ 350781 h 1345390"/>
              <a:gd name="connsiteX3" fmla="*/ 1748830 w 3300498"/>
              <a:gd name="connsiteY3" fmla="*/ 0 h 1345390"/>
              <a:gd name="connsiteX4" fmla="*/ 2582773 w 3300498"/>
              <a:gd name="connsiteY4" fmla="*/ 1345390 h 1345390"/>
              <a:gd name="connsiteX5" fmla="*/ 3300498 w 3300498"/>
              <a:gd name="connsiteY5" fmla="*/ 584400 h 1345390"/>
              <a:gd name="connsiteX0" fmla="*/ 0 w 2737169"/>
              <a:gd name="connsiteY0" fmla="*/ 846901 h 1345390"/>
              <a:gd name="connsiteX1" fmla="*/ 1167585 w 2737169"/>
              <a:gd name="connsiteY1" fmla="*/ 1173010 h 1345390"/>
              <a:gd name="connsiteX2" fmla="*/ 1320835 w 2737169"/>
              <a:gd name="connsiteY2" fmla="*/ 350781 h 1345390"/>
              <a:gd name="connsiteX3" fmla="*/ 1748830 w 2737169"/>
              <a:gd name="connsiteY3" fmla="*/ 0 h 1345390"/>
              <a:gd name="connsiteX4" fmla="*/ 2582773 w 2737169"/>
              <a:gd name="connsiteY4" fmla="*/ 1345390 h 1345390"/>
              <a:gd name="connsiteX5" fmla="*/ 2737169 w 2737169"/>
              <a:gd name="connsiteY5" fmla="*/ 567590 h 1345390"/>
              <a:gd name="connsiteX0" fmla="*/ 279859 w 3017028"/>
              <a:gd name="connsiteY0" fmla="*/ 846901 h 1173010"/>
              <a:gd name="connsiteX1" fmla="*/ 1447444 w 3017028"/>
              <a:gd name="connsiteY1" fmla="*/ 1173010 h 1173010"/>
              <a:gd name="connsiteX2" fmla="*/ 1600694 w 3017028"/>
              <a:gd name="connsiteY2" fmla="*/ 350781 h 1173010"/>
              <a:gd name="connsiteX3" fmla="*/ 2028689 w 3017028"/>
              <a:gd name="connsiteY3" fmla="*/ 0 h 1173010"/>
              <a:gd name="connsiteX4" fmla="*/ 0 w 3017028"/>
              <a:gd name="connsiteY4" fmla="*/ 1126869 h 1173010"/>
              <a:gd name="connsiteX5" fmla="*/ 3017028 w 3017028"/>
              <a:gd name="connsiteY5" fmla="*/ 567590 h 1173010"/>
              <a:gd name="connsiteX0" fmla="*/ 279859 w 2028689"/>
              <a:gd name="connsiteY0" fmla="*/ 846901 h 1173010"/>
              <a:gd name="connsiteX1" fmla="*/ 1447444 w 2028689"/>
              <a:gd name="connsiteY1" fmla="*/ 1173010 h 1173010"/>
              <a:gd name="connsiteX2" fmla="*/ 1600694 w 2028689"/>
              <a:gd name="connsiteY2" fmla="*/ 350781 h 1173010"/>
              <a:gd name="connsiteX3" fmla="*/ 2028689 w 2028689"/>
              <a:gd name="connsiteY3" fmla="*/ 0 h 1173010"/>
              <a:gd name="connsiteX4" fmla="*/ 0 w 2028689"/>
              <a:gd name="connsiteY4" fmla="*/ 1126869 h 1173010"/>
              <a:gd name="connsiteX0" fmla="*/ 279859 w 2028689"/>
              <a:gd name="connsiteY0" fmla="*/ 846901 h 1126869"/>
              <a:gd name="connsiteX1" fmla="*/ 1600694 w 2028689"/>
              <a:gd name="connsiteY1" fmla="*/ 350781 h 1126869"/>
              <a:gd name="connsiteX2" fmla="*/ 2028689 w 2028689"/>
              <a:gd name="connsiteY2" fmla="*/ 0 h 1126869"/>
              <a:gd name="connsiteX3" fmla="*/ 0 w 2028689"/>
              <a:gd name="connsiteY3" fmla="*/ 1126869 h 1126869"/>
              <a:gd name="connsiteX0" fmla="*/ 279859 w 2028689"/>
              <a:gd name="connsiteY0" fmla="*/ 846901 h 1126869"/>
              <a:gd name="connsiteX1" fmla="*/ 2028689 w 2028689"/>
              <a:gd name="connsiteY1" fmla="*/ 0 h 1126869"/>
              <a:gd name="connsiteX2" fmla="*/ 0 w 2028689"/>
              <a:gd name="connsiteY2" fmla="*/ 1126869 h 1126869"/>
              <a:gd name="connsiteX0" fmla="*/ 279859 w 292715"/>
              <a:gd name="connsiteY0" fmla="*/ 0 h 279968"/>
              <a:gd name="connsiteX1" fmla="*/ 292715 w 292715"/>
              <a:gd name="connsiteY1" fmla="*/ 144850 h 279968"/>
              <a:gd name="connsiteX2" fmla="*/ 0 w 292715"/>
              <a:gd name="connsiteY2" fmla="*/ 279968 h 279968"/>
              <a:gd name="connsiteX0" fmla="*/ 279859 w 580128"/>
              <a:gd name="connsiteY0" fmla="*/ 0 h 279968"/>
              <a:gd name="connsiteX1" fmla="*/ 580128 w 580128"/>
              <a:gd name="connsiteY1" fmla="*/ 220492 h 279968"/>
              <a:gd name="connsiteX2" fmla="*/ 0 w 580128"/>
              <a:gd name="connsiteY2" fmla="*/ 279968 h 279968"/>
              <a:gd name="connsiteX0" fmla="*/ 331593 w 631862"/>
              <a:gd name="connsiteY0" fmla="*/ 0 h 238995"/>
              <a:gd name="connsiteX1" fmla="*/ 631862 w 631862"/>
              <a:gd name="connsiteY1" fmla="*/ 220492 h 238995"/>
              <a:gd name="connsiteX2" fmla="*/ 0 w 631862"/>
              <a:gd name="connsiteY2" fmla="*/ 238995 h 238995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289910 w 590179"/>
              <a:gd name="connsiteY0" fmla="*/ 0 h 353345"/>
              <a:gd name="connsiteX1" fmla="*/ 590179 w 590179"/>
              <a:gd name="connsiteY1" fmla="*/ 220492 h 353345"/>
              <a:gd name="connsiteX2" fmla="*/ 0 w 590179"/>
              <a:gd name="connsiteY2" fmla="*/ 353345 h 353345"/>
              <a:gd name="connsiteX0" fmla="*/ 323446 w 623715"/>
              <a:gd name="connsiteY0" fmla="*/ 0 h 454694"/>
              <a:gd name="connsiteX1" fmla="*/ 623715 w 623715"/>
              <a:gd name="connsiteY1" fmla="*/ 220492 h 454694"/>
              <a:gd name="connsiteX2" fmla="*/ 0 w 623715"/>
              <a:gd name="connsiteY2" fmla="*/ 454694 h 454694"/>
              <a:gd name="connsiteX0" fmla="*/ 306678 w 606947"/>
              <a:gd name="connsiteY0" fmla="*/ 0 h 469172"/>
              <a:gd name="connsiteX1" fmla="*/ 606947 w 606947"/>
              <a:gd name="connsiteY1" fmla="*/ 220492 h 469172"/>
              <a:gd name="connsiteX2" fmla="*/ 0 w 606947"/>
              <a:gd name="connsiteY2" fmla="*/ 469172 h 469172"/>
              <a:gd name="connsiteX0" fmla="*/ 491128 w 606947"/>
              <a:gd name="connsiteY0" fmla="*/ 0 h 565695"/>
              <a:gd name="connsiteX1" fmla="*/ 606947 w 606947"/>
              <a:gd name="connsiteY1" fmla="*/ 317015 h 565695"/>
              <a:gd name="connsiteX2" fmla="*/ 0 w 606947"/>
              <a:gd name="connsiteY2" fmla="*/ 565695 h 565695"/>
              <a:gd name="connsiteX0" fmla="*/ 491128 w 495159"/>
              <a:gd name="connsiteY0" fmla="*/ 0 h 565695"/>
              <a:gd name="connsiteX1" fmla="*/ 495159 w 495159"/>
              <a:gd name="connsiteY1" fmla="*/ 399059 h 565695"/>
              <a:gd name="connsiteX2" fmla="*/ 0 w 495159"/>
              <a:gd name="connsiteY2" fmla="*/ 565695 h 565695"/>
              <a:gd name="connsiteX0" fmla="*/ 118503 w 122534"/>
              <a:gd name="connsiteY0" fmla="*/ 0 h 745871"/>
              <a:gd name="connsiteX1" fmla="*/ 122534 w 122534"/>
              <a:gd name="connsiteY1" fmla="*/ 399059 h 745871"/>
              <a:gd name="connsiteX2" fmla="*/ 0 w 122534"/>
              <a:gd name="connsiteY2" fmla="*/ 745871 h 745871"/>
              <a:gd name="connsiteX0" fmla="*/ 0 w 347995"/>
              <a:gd name="connsiteY0" fmla="*/ 0 h 552826"/>
              <a:gd name="connsiteX1" fmla="*/ 347995 w 347995"/>
              <a:gd name="connsiteY1" fmla="*/ 206014 h 552826"/>
              <a:gd name="connsiteX2" fmla="*/ 225461 w 347995"/>
              <a:gd name="connsiteY2" fmla="*/ 552826 h 552826"/>
              <a:gd name="connsiteX0" fmla="*/ 288341 w 513802"/>
              <a:gd name="connsiteY0" fmla="*/ 0 h 552826"/>
              <a:gd name="connsiteX1" fmla="*/ 4 w 513802"/>
              <a:gd name="connsiteY1" fmla="*/ 354511 h 552826"/>
              <a:gd name="connsiteX2" fmla="*/ 513802 w 513802"/>
              <a:gd name="connsiteY2" fmla="*/ 552826 h 552826"/>
              <a:gd name="connsiteX0" fmla="*/ 0 w 227607"/>
              <a:gd name="connsiteY0" fmla="*/ 0 h 552826"/>
              <a:gd name="connsiteX1" fmla="*/ 227607 w 227607"/>
              <a:gd name="connsiteY1" fmla="*/ 206014 h 552826"/>
              <a:gd name="connsiteX2" fmla="*/ 225461 w 227607"/>
              <a:gd name="connsiteY2" fmla="*/ 552826 h 552826"/>
              <a:gd name="connsiteX0" fmla="*/ 0 w 227607"/>
              <a:gd name="connsiteY0" fmla="*/ 0 h 552826"/>
              <a:gd name="connsiteX1" fmla="*/ 227607 w 227607"/>
              <a:gd name="connsiteY1" fmla="*/ 206014 h 552826"/>
              <a:gd name="connsiteX2" fmla="*/ 225461 w 227607"/>
              <a:gd name="connsiteY2" fmla="*/ 552826 h 5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607" h="552826">
                <a:moveTo>
                  <a:pt x="0" y="0"/>
                </a:moveTo>
                <a:lnTo>
                  <a:pt x="227607" y="206014"/>
                </a:lnTo>
                <a:cubicBezTo>
                  <a:pt x="226892" y="321618"/>
                  <a:pt x="226176" y="437222"/>
                  <a:pt x="225461" y="552826"/>
                </a:cubicBez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893878" y="416032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1480" y="85243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Team Project – Smart Home </a:t>
            </a:r>
            <a:r>
              <a:rPr lang="en-US" altLang="ko-KR" sz="2400" b="1" dirty="0" err="1" smtClean="0"/>
              <a:t>IoT</a:t>
            </a:r>
            <a:r>
              <a:rPr lang="en-US" altLang="ko-KR" sz="2400" b="1" dirty="0" smtClean="0"/>
              <a:t> Platform</a:t>
            </a:r>
            <a:endParaRPr lang="ko-KR" altLang="en-US" sz="2400" b="1" dirty="0"/>
          </a:p>
        </p:txBody>
      </p:sp>
      <p:cxnSp>
        <p:nvCxnSpPr>
          <p:cNvPr id="46" name="꺾인 연결선 45"/>
          <p:cNvCxnSpPr>
            <a:stCxn id="50" idx="0"/>
            <a:endCxn id="36" idx="4"/>
          </p:cNvCxnSpPr>
          <p:nvPr/>
        </p:nvCxnSpPr>
        <p:spPr>
          <a:xfrm rot="5400000" flipH="1" flipV="1">
            <a:off x="7856442" y="4380052"/>
            <a:ext cx="508136" cy="3924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453818" y="3710241"/>
            <a:ext cx="1705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Open(</a:t>
            </a:r>
            <a:r>
              <a:rPr lang="ko-KR" altLang="en-US" sz="1200" b="1" dirty="0" smtClean="0"/>
              <a:t>개발 종료 기점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6100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1480" y="85243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Team Project – Smart Home </a:t>
            </a:r>
            <a:r>
              <a:rPr lang="en-US" altLang="ko-KR" sz="2400" b="1" dirty="0" err="1" smtClean="0"/>
              <a:t>IoT</a:t>
            </a:r>
            <a:r>
              <a:rPr lang="en-US" altLang="ko-KR" sz="2400" b="1" dirty="0" smtClean="0"/>
              <a:t> Platform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45" y="1403404"/>
            <a:ext cx="11193110" cy="53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8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9979" y="2047933"/>
            <a:ext cx="11489348" cy="43007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97424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Profile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24" name="직선 연결선 23"/>
          <p:cNvCxnSpPr>
            <a:stCxn id="27" idx="6"/>
            <a:endCxn id="28" idx="2"/>
          </p:cNvCxnSpPr>
          <p:nvPr/>
        </p:nvCxnSpPr>
        <p:spPr>
          <a:xfrm flipV="1">
            <a:off x="1432881" y="4217394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0564552" y="4146681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817094" y="4112551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98720" y="2649221"/>
            <a:ext cx="1302581" cy="88870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17’ 11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17 ~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 11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24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</a:rPr>
              <a:t>기본 계획 수립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399440" y="4875519"/>
            <a:ext cx="2252578" cy="885613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12121"/>
                </a:solidFill>
              </a:rPr>
              <a:t>12</a:t>
            </a:r>
            <a:r>
              <a:rPr lang="ko-KR" altLang="en-US" sz="1400" b="1" dirty="0" smtClean="0">
                <a:solidFill>
                  <a:srgbClr val="212121"/>
                </a:solidFill>
              </a:rPr>
              <a:t>월 </a:t>
            </a:r>
            <a:r>
              <a:rPr lang="en-US" altLang="ko-KR" sz="1400" b="1" dirty="0" smtClean="0">
                <a:solidFill>
                  <a:srgbClr val="212121"/>
                </a:solidFill>
              </a:rPr>
              <a:t>08</a:t>
            </a:r>
            <a:r>
              <a:rPr lang="ko-KR" altLang="en-US" sz="1400" b="1" dirty="0" smtClean="0">
                <a:solidFill>
                  <a:srgbClr val="212121"/>
                </a:solidFill>
              </a:rPr>
              <a:t>일 </a:t>
            </a:r>
            <a:r>
              <a:rPr lang="en-US" altLang="ko-KR" sz="1400" b="1" dirty="0" smtClean="0">
                <a:solidFill>
                  <a:srgbClr val="212121"/>
                </a:solidFill>
              </a:rPr>
              <a:t>~ 12</a:t>
            </a:r>
            <a:r>
              <a:rPr lang="ko-KR" altLang="en-US" sz="1400" b="1" dirty="0" smtClean="0">
                <a:solidFill>
                  <a:srgbClr val="212121"/>
                </a:solidFill>
              </a:rPr>
              <a:t>월 </a:t>
            </a:r>
            <a:r>
              <a:rPr lang="en-US" altLang="ko-KR" sz="1400" b="1" dirty="0" smtClean="0">
                <a:solidFill>
                  <a:srgbClr val="212121"/>
                </a:solidFill>
              </a:rPr>
              <a:t>11</a:t>
            </a:r>
            <a:r>
              <a:rPr lang="ko-KR" altLang="en-US" sz="1400" b="1" dirty="0" smtClean="0">
                <a:solidFill>
                  <a:srgbClr val="212121"/>
                </a:solidFill>
              </a:rPr>
              <a:t>일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/>
            <a:r>
              <a:rPr lang="en-US" altLang="ko-KR" sz="1050" dirty="0" smtClean="0">
                <a:solidFill>
                  <a:srgbClr val="212121"/>
                </a:solidFill>
              </a:rPr>
              <a:t>DB</a:t>
            </a:r>
            <a:r>
              <a:rPr lang="ko-KR" altLang="en-US" sz="1050" dirty="0" smtClean="0">
                <a:solidFill>
                  <a:srgbClr val="212121"/>
                </a:solidFill>
              </a:rPr>
              <a:t>변경 사항 적용</a:t>
            </a:r>
            <a:endParaRPr lang="en-US" altLang="ko-KR" sz="1050" dirty="0" smtClean="0">
              <a:solidFill>
                <a:srgbClr val="212121"/>
              </a:solidFill>
            </a:endParaRPr>
          </a:p>
          <a:p>
            <a:pPr marL="0" lvl="1"/>
            <a:r>
              <a:rPr lang="en-US" altLang="ko-KR" sz="1050" dirty="0" smtClean="0">
                <a:solidFill>
                  <a:srgbClr val="212121"/>
                </a:solidFill>
              </a:rPr>
              <a:t>Server To Gateway </a:t>
            </a:r>
            <a:r>
              <a:rPr lang="ko-KR" altLang="en-US" sz="1050" dirty="0" smtClean="0">
                <a:solidFill>
                  <a:srgbClr val="212121"/>
                </a:solidFill>
              </a:rPr>
              <a:t>적용</a:t>
            </a:r>
            <a:endParaRPr lang="en-US" altLang="ko-KR" sz="1050" dirty="0" smtClean="0">
              <a:solidFill>
                <a:srgbClr val="212121"/>
              </a:solidFill>
            </a:endParaRPr>
          </a:p>
          <a:p>
            <a:pPr marL="0" lvl="1"/>
            <a:r>
              <a:rPr lang="ko-KR" altLang="en-US" sz="1050" dirty="0" smtClean="0">
                <a:solidFill>
                  <a:srgbClr val="212121"/>
                </a:solidFill>
              </a:rPr>
              <a:t>적용 사항 테스트</a:t>
            </a:r>
            <a:endParaRPr lang="en-US" altLang="ko-KR" sz="1050" dirty="0">
              <a:solidFill>
                <a:srgbClr val="21212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519452" y="2649221"/>
            <a:ext cx="1200177" cy="92333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  <a:r>
              <a:rPr lang="ko-KR" altLang="en-US" sz="1200" b="1" dirty="0">
                <a:solidFill>
                  <a:schemeClr val="tx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14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일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~ </a:t>
            </a:r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  <a:r>
              <a:rPr lang="ko-KR" altLang="en-US" sz="1200" b="1" dirty="0">
                <a:solidFill>
                  <a:schemeClr val="tx1"/>
                </a:solidFill>
              </a:rPr>
              <a:t>월 </a:t>
            </a:r>
            <a:r>
              <a:rPr lang="en-US" altLang="ko-KR" sz="1200" b="1" dirty="0">
                <a:solidFill>
                  <a:schemeClr val="tx1"/>
                </a:solidFill>
              </a:rPr>
              <a:t>18</a:t>
            </a:r>
            <a:r>
              <a:rPr lang="ko-KR" altLang="en-US" sz="1200" b="1" dirty="0">
                <a:solidFill>
                  <a:schemeClr val="tx1"/>
                </a:solidFill>
              </a:rPr>
              <a:t>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Team Project</a:t>
            </a: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마무리</a:t>
            </a:r>
            <a:r>
              <a:rPr lang="en-US" altLang="ko-KR" sz="1050" dirty="0" smtClean="0">
                <a:solidFill>
                  <a:schemeClr val="tx1"/>
                </a:solidFill>
              </a:rPr>
              <a:t>, </a:t>
            </a:r>
            <a:r>
              <a:rPr lang="ko-KR" altLang="en-US" sz="1050" dirty="0" smtClean="0">
                <a:solidFill>
                  <a:schemeClr val="tx1"/>
                </a:solidFill>
              </a:rPr>
              <a:t>문서화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51" idx="3"/>
            <a:endCxn id="28" idx="6"/>
          </p:cNvCxnSpPr>
          <p:nvPr/>
        </p:nvCxnSpPr>
        <p:spPr>
          <a:xfrm>
            <a:off x="10719629" y="3110886"/>
            <a:ext cx="12700" cy="1113334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998720" y="1358447"/>
            <a:ext cx="2536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프로젝트 수행 일정 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35" name="자유형 34"/>
          <p:cNvSpPr/>
          <p:nvPr/>
        </p:nvSpPr>
        <p:spPr>
          <a:xfrm>
            <a:off x="1361336" y="3553272"/>
            <a:ext cx="347186" cy="668442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  <a:gd name="connsiteX0" fmla="*/ 0 w 3234277"/>
              <a:gd name="connsiteY0" fmla="*/ 662588 h 995963"/>
              <a:gd name="connsiteX1" fmla="*/ 228600 w 3234277"/>
              <a:gd name="connsiteY1" fmla="*/ 484788 h 995963"/>
              <a:gd name="connsiteX2" fmla="*/ 419100 w 3234277"/>
              <a:gd name="connsiteY2" fmla="*/ 764188 h 995963"/>
              <a:gd name="connsiteX3" fmla="*/ 647700 w 3234277"/>
              <a:gd name="connsiteY3" fmla="*/ 560988 h 995963"/>
              <a:gd name="connsiteX4" fmla="*/ 889000 w 3234277"/>
              <a:gd name="connsiteY4" fmla="*/ 357788 h 995963"/>
              <a:gd name="connsiteX5" fmla="*/ 1054100 w 3234277"/>
              <a:gd name="connsiteY5" fmla="*/ 637188 h 995963"/>
              <a:gd name="connsiteX6" fmla="*/ 1193800 w 3234277"/>
              <a:gd name="connsiteY6" fmla="*/ 446688 h 995963"/>
              <a:gd name="connsiteX7" fmla="*/ 1332706 w 3234277"/>
              <a:gd name="connsiteY7" fmla="*/ 589563 h 995963"/>
              <a:gd name="connsiteX8" fmla="*/ 1511300 w 3234277"/>
              <a:gd name="connsiteY8" fmla="*/ 764188 h 995963"/>
              <a:gd name="connsiteX9" fmla="*/ 1587500 w 3234277"/>
              <a:gd name="connsiteY9" fmla="*/ 586388 h 995963"/>
              <a:gd name="connsiteX10" fmla="*/ 1727200 w 3234277"/>
              <a:gd name="connsiteY10" fmla="*/ 789588 h 995963"/>
              <a:gd name="connsiteX11" fmla="*/ 1816895 w 3234277"/>
              <a:gd name="connsiteY11" fmla="*/ 697513 h 995963"/>
              <a:gd name="connsiteX12" fmla="*/ 1868487 w 3234277"/>
              <a:gd name="connsiteY12" fmla="*/ 995963 h 995963"/>
              <a:gd name="connsiteX13" fmla="*/ 2032317 w 3234277"/>
              <a:gd name="connsiteY13" fmla="*/ 627505 h 995963"/>
              <a:gd name="connsiteX14" fmla="*/ 2120900 w 3234277"/>
              <a:gd name="connsiteY14" fmla="*/ 497488 h 995963"/>
              <a:gd name="connsiteX15" fmla="*/ 2260600 w 3234277"/>
              <a:gd name="connsiteY15" fmla="*/ 586388 h 995963"/>
              <a:gd name="connsiteX16" fmla="*/ 3234277 w 3234277"/>
              <a:gd name="connsiteY16" fmla="*/ 1 h 995963"/>
              <a:gd name="connsiteX0" fmla="*/ 0 w 3265318"/>
              <a:gd name="connsiteY0" fmla="*/ 684836 h 1018211"/>
              <a:gd name="connsiteX1" fmla="*/ 228600 w 3265318"/>
              <a:gd name="connsiteY1" fmla="*/ 507036 h 1018211"/>
              <a:gd name="connsiteX2" fmla="*/ 419100 w 3265318"/>
              <a:gd name="connsiteY2" fmla="*/ 786436 h 1018211"/>
              <a:gd name="connsiteX3" fmla="*/ 647700 w 3265318"/>
              <a:gd name="connsiteY3" fmla="*/ 583236 h 1018211"/>
              <a:gd name="connsiteX4" fmla="*/ 889000 w 3265318"/>
              <a:gd name="connsiteY4" fmla="*/ 380036 h 1018211"/>
              <a:gd name="connsiteX5" fmla="*/ 1054100 w 3265318"/>
              <a:gd name="connsiteY5" fmla="*/ 659436 h 1018211"/>
              <a:gd name="connsiteX6" fmla="*/ 1193800 w 3265318"/>
              <a:gd name="connsiteY6" fmla="*/ 468936 h 1018211"/>
              <a:gd name="connsiteX7" fmla="*/ 1332706 w 3265318"/>
              <a:gd name="connsiteY7" fmla="*/ 611811 h 1018211"/>
              <a:gd name="connsiteX8" fmla="*/ 1511300 w 3265318"/>
              <a:gd name="connsiteY8" fmla="*/ 786436 h 1018211"/>
              <a:gd name="connsiteX9" fmla="*/ 1587500 w 3265318"/>
              <a:gd name="connsiteY9" fmla="*/ 608636 h 1018211"/>
              <a:gd name="connsiteX10" fmla="*/ 1727200 w 3265318"/>
              <a:gd name="connsiteY10" fmla="*/ 811836 h 1018211"/>
              <a:gd name="connsiteX11" fmla="*/ 1816895 w 3265318"/>
              <a:gd name="connsiteY11" fmla="*/ 719761 h 1018211"/>
              <a:gd name="connsiteX12" fmla="*/ 1868487 w 3265318"/>
              <a:gd name="connsiteY12" fmla="*/ 1018211 h 1018211"/>
              <a:gd name="connsiteX13" fmla="*/ 2032317 w 3265318"/>
              <a:gd name="connsiteY13" fmla="*/ 649753 h 1018211"/>
              <a:gd name="connsiteX14" fmla="*/ 2120900 w 3265318"/>
              <a:gd name="connsiteY14" fmla="*/ 519736 h 1018211"/>
              <a:gd name="connsiteX15" fmla="*/ 2260600 w 3265318"/>
              <a:gd name="connsiteY15" fmla="*/ 608636 h 1018211"/>
              <a:gd name="connsiteX16" fmla="*/ 3265318 w 3265318"/>
              <a:gd name="connsiteY16" fmla="*/ 1 h 1018211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16895 w 3265318"/>
              <a:gd name="connsiteY11" fmla="*/ 719760 h 1018210"/>
              <a:gd name="connsiteX12" fmla="*/ 1868487 w 3265318"/>
              <a:gd name="connsiteY12" fmla="*/ 1018210 h 1018210"/>
              <a:gd name="connsiteX13" fmla="*/ 2032317 w 3265318"/>
              <a:gd name="connsiteY13" fmla="*/ 649752 h 1018210"/>
              <a:gd name="connsiteX14" fmla="*/ 2120900 w 3265318"/>
              <a:gd name="connsiteY14" fmla="*/ 519735 h 1018210"/>
              <a:gd name="connsiteX15" fmla="*/ 2260600 w 3265318"/>
              <a:gd name="connsiteY15" fmla="*/ 608635 h 1018210"/>
              <a:gd name="connsiteX16" fmla="*/ 3265318 w 3265318"/>
              <a:gd name="connsiteY16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68487 w 3265318"/>
              <a:gd name="connsiteY11" fmla="*/ 1018210 h 1018210"/>
              <a:gd name="connsiteX12" fmla="*/ 2032317 w 3265318"/>
              <a:gd name="connsiteY12" fmla="*/ 649752 h 1018210"/>
              <a:gd name="connsiteX13" fmla="*/ 2120900 w 3265318"/>
              <a:gd name="connsiteY13" fmla="*/ 519735 h 1018210"/>
              <a:gd name="connsiteX14" fmla="*/ 2260600 w 3265318"/>
              <a:gd name="connsiteY14" fmla="*/ 608635 h 1018210"/>
              <a:gd name="connsiteX15" fmla="*/ 3265318 w 3265318"/>
              <a:gd name="connsiteY15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727200 w 3265318"/>
              <a:gd name="connsiteY9" fmla="*/ 811835 h 1018210"/>
              <a:gd name="connsiteX10" fmla="*/ 1868487 w 3265318"/>
              <a:gd name="connsiteY10" fmla="*/ 1018210 h 1018210"/>
              <a:gd name="connsiteX11" fmla="*/ 2032317 w 3265318"/>
              <a:gd name="connsiteY11" fmla="*/ 649752 h 1018210"/>
              <a:gd name="connsiteX12" fmla="*/ 2120900 w 3265318"/>
              <a:gd name="connsiteY12" fmla="*/ 519735 h 1018210"/>
              <a:gd name="connsiteX13" fmla="*/ 2260600 w 3265318"/>
              <a:gd name="connsiteY13" fmla="*/ 608635 h 1018210"/>
              <a:gd name="connsiteX14" fmla="*/ 3265318 w 3265318"/>
              <a:gd name="connsiteY14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868487 w 3265318"/>
              <a:gd name="connsiteY9" fmla="*/ 1018210 h 1018210"/>
              <a:gd name="connsiteX10" fmla="*/ 2032317 w 3265318"/>
              <a:gd name="connsiteY10" fmla="*/ 649752 h 1018210"/>
              <a:gd name="connsiteX11" fmla="*/ 2120900 w 3265318"/>
              <a:gd name="connsiteY11" fmla="*/ 519735 h 1018210"/>
              <a:gd name="connsiteX12" fmla="*/ 2260600 w 3265318"/>
              <a:gd name="connsiteY12" fmla="*/ 608635 h 1018210"/>
              <a:gd name="connsiteX13" fmla="*/ 3265318 w 3265318"/>
              <a:gd name="connsiteY13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511300 w 3265318"/>
              <a:gd name="connsiteY7" fmla="*/ 786435 h 1018210"/>
              <a:gd name="connsiteX8" fmla="*/ 1868487 w 3265318"/>
              <a:gd name="connsiteY8" fmla="*/ 1018210 h 1018210"/>
              <a:gd name="connsiteX9" fmla="*/ 2032317 w 3265318"/>
              <a:gd name="connsiteY9" fmla="*/ 649752 h 1018210"/>
              <a:gd name="connsiteX10" fmla="*/ 2120900 w 3265318"/>
              <a:gd name="connsiteY10" fmla="*/ 519735 h 1018210"/>
              <a:gd name="connsiteX11" fmla="*/ 2260600 w 3265318"/>
              <a:gd name="connsiteY11" fmla="*/ 608635 h 1018210"/>
              <a:gd name="connsiteX12" fmla="*/ 3265318 w 3265318"/>
              <a:gd name="connsiteY12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868487 w 3265318"/>
              <a:gd name="connsiteY7" fmla="*/ 1018210 h 1018210"/>
              <a:gd name="connsiteX8" fmla="*/ 2032317 w 3265318"/>
              <a:gd name="connsiteY8" fmla="*/ 649752 h 1018210"/>
              <a:gd name="connsiteX9" fmla="*/ 2120900 w 3265318"/>
              <a:gd name="connsiteY9" fmla="*/ 519735 h 1018210"/>
              <a:gd name="connsiteX10" fmla="*/ 2260600 w 3265318"/>
              <a:gd name="connsiteY10" fmla="*/ 608635 h 1018210"/>
              <a:gd name="connsiteX11" fmla="*/ 3265318 w 3265318"/>
              <a:gd name="connsiteY11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193800 w 3265318"/>
              <a:gd name="connsiteY5" fmla="*/ 468935 h 1018210"/>
              <a:gd name="connsiteX6" fmla="*/ 1868487 w 3265318"/>
              <a:gd name="connsiteY6" fmla="*/ 1018210 h 1018210"/>
              <a:gd name="connsiteX7" fmla="*/ 2032317 w 3265318"/>
              <a:gd name="connsiteY7" fmla="*/ 649752 h 1018210"/>
              <a:gd name="connsiteX8" fmla="*/ 2120900 w 3265318"/>
              <a:gd name="connsiteY8" fmla="*/ 519735 h 1018210"/>
              <a:gd name="connsiteX9" fmla="*/ 2260600 w 3265318"/>
              <a:gd name="connsiteY9" fmla="*/ 608635 h 1018210"/>
              <a:gd name="connsiteX10" fmla="*/ 3265318 w 3265318"/>
              <a:gd name="connsiteY10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868487 w 3265318"/>
              <a:gd name="connsiteY5" fmla="*/ 1018210 h 1018210"/>
              <a:gd name="connsiteX6" fmla="*/ 2032317 w 3265318"/>
              <a:gd name="connsiteY6" fmla="*/ 649752 h 1018210"/>
              <a:gd name="connsiteX7" fmla="*/ 2120900 w 3265318"/>
              <a:gd name="connsiteY7" fmla="*/ 519735 h 1018210"/>
              <a:gd name="connsiteX8" fmla="*/ 2260600 w 3265318"/>
              <a:gd name="connsiteY8" fmla="*/ 608635 h 1018210"/>
              <a:gd name="connsiteX9" fmla="*/ 3265318 w 3265318"/>
              <a:gd name="connsiteY9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260600 w 3265318"/>
              <a:gd name="connsiteY6" fmla="*/ 608635 h 1018210"/>
              <a:gd name="connsiteX7" fmla="*/ 3265318 w 3265318"/>
              <a:gd name="connsiteY7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1241681 w 3265318"/>
              <a:gd name="connsiteY2" fmla="*/ 730816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032317 w 3265318"/>
              <a:gd name="connsiteY4" fmla="*/ 649752 h 730816"/>
              <a:gd name="connsiteX5" fmla="*/ 3265318 w 3265318"/>
              <a:gd name="connsiteY5" fmla="*/ 0 h 730816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125439 w 3265318"/>
              <a:gd name="connsiteY4" fmla="*/ 571885 h 730816"/>
              <a:gd name="connsiteX5" fmla="*/ 3265318 w 3265318"/>
              <a:gd name="connsiteY5" fmla="*/ 0 h 730816"/>
              <a:gd name="connsiteX0" fmla="*/ 0 w 3467601"/>
              <a:gd name="connsiteY0" fmla="*/ 411400 h 457381"/>
              <a:gd name="connsiteX1" fmla="*/ 771814 w 3467601"/>
              <a:gd name="connsiteY1" fmla="*/ 0 h 457381"/>
              <a:gd name="connsiteX2" fmla="*/ 1241681 w 3467601"/>
              <a:gd name="connsiteY2" fmla="*/ 457381 h 457381"/>
              <a:gd name="connsiteX3" fmla="*/ 1696061 w 3467601"/>
              <a:gd name="connsiteY3" fmla="*/ 106600 h 457381"/>
              <a:gd name="connsiteX4" fmla="*/ 2125439 w 3467601"/>
              <a:gd name="connsiteY4" fmla="*/ 298450 h 457381"/>
              <a:gd name="connsiteX5" fmla="*/ 3467601 w 3467601"/>
              <a:gd name="connsiteY5" fmla="*/ 249755 h 457381"/>
              <a:gd name="connsiteX0" fmla="*/ 0 w 3537960"/>
              <a:gd name="connsiteY0" fmla="*/ 953501 h 953501"/>
              <a:gd name="connsiteX1" fmla="*/ 842173 w 3537960"/>
              <a:gd name="connsiteY1" fmla="*/ 0 h 953501"/>
              <a:gd name="connsiteX2" fmla="*/ 1312040 w 3537960"/>
              <a:gd name="connsiteY2" fmla="*/ 457381 h 953501"/>
              <a:gd name="connsiteX3" fmla="*/ 1766420 w 3537960"/>
              <a:gd name="connsiteY3" fmla="*/ 106600 h 953501"/>
              <a:gd name="connsiteX4" fmla="*/ 2195798 w 3537960"/>
              <a:gd name="connsiteY4" fmla="*/ 298450 h 953501"/>
              <a:gd name="connsiteX5" fmla="*/ 3537960 w 3537960"/>
              <a:gd name="connsiteY5" fmla="*/ 249755 h 953501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12040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4883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345390"/>
              <a:gd name="connsiteX1" fmla="*/ 1167585 w 3537960"/>
              <a:gd name="connsiteY1" fmla="*/ 1173010 h 1345390"/>
              <a:gd name="connsiteX2" fmla="*/ 1320835 w 3537960"/>
              <a:gd name="connsiteY2" fmla="*/ 350781 h 1345390"/>
              <a:gd name="connsiteX3" fmla="*/ 1748830 w 3537960"/>
              <a:gd name="connsiteY3" fmla="*/ 0 h 1345390"/>
              <a:gd name="connsiteX4" fmla="*/ 2582773 w 3537960"/>
              <a:gd name="connsiteY4" fmla="*/ 1345390 h 1345390"/>
              <a:gd name="connsiteX5" fmla="*/ 3537960 w 3537960"/>
              <a:gd name="connsiteY5" fmla="*/ 143155 h 1345390"/>
              <a:gd name="connsiteX0" fmla="*/ 0 w 3300498"/>
              <a:gd name="connsiteY0" fmla="*/ 846901 h 1345390"/>
              <a:gd name="connsiteX1" fmla="*/ 1167585 w 3300498"/>
              <a:gd name="connsiteY1" fmla="*/ 1173010 h 1345390"/>
              <a:gd name="connsiteX2" fmla="*/ 1320835 w 3300498"/>
              <a:gd name="connsiteY2" fmla="*/ 350781 h 1345390"/>
              <a:gd name="connsiteX3" fmla="*/ 1748830 w 3300498"/>
              <a:gd name="connsiteY3" fmla="*/ 0 h 1345390"/>
              <a:gd name="connsiteX4" fmla="*/ 2582773 w 3300498"/>
              <a:gd name="connsiteY4" fmla="*/ 1345390 h 1345390"/>
              <a:gd name="connsiteX5" fmla="*/ 3300498 w 3300498"/>
              <a:gd name="connsiteY5" fmla="*/ 584400 h 1345390"/>
              <a:gd name="connsiteX0" fmla="*/ 0 w 2737169"/>
              <a:gd name="connsiteY0" fmla="*/ 846901 h 1345390"/>
              <a:gd name="connsiteX1" fmla="*/ 1167585 w 2737169"/>
              <a:gd name="connsiteY1" fmla="*/ 1173010 h 1345390"/>
              <a:gd name="connsiteX2" fmla="*/ 1320835 w 2737169"/>
              <a:gd name="connsiteY2" fmla="*/ 350781 h 1345390"/>
              <a:gd name="connsiteX3" fmla="*/ 1748830 w 2737169"/>
              <a:gd name="connsiteY3" fmla="*/ 0 h 1345390"/>
              <a:gd name="connsiteX4" fmla="*/ 2582773 w 2737169"/>
              <a:gd name="connsiteY4" fmla="*/ 1345390 h 1345390"/>
              <a:gd name="connsiteX5" fmla="*/ 2737169 w 2737169"/>
              <a:gd name="connsiteY5" fmla="*/ 567590 h 1345390"/>
              <a:gd name="connsiteX0" fmla="*/ 279859 w 3017028"/>
              <a:gd name="connsiteY0" fmla="*/ 846901 h 1173010"/>
              <a:gd name="connsiteX1" fmla="*/ 1447444 w 3017028"/>
              <a:gd name="connsiteY1" fmla="*/ 1173010 h 1173010"/>
              <a:gd name="connsiteX2" fmla="*/ 1600694 w 3017028"/>
              <a:gd name="connsiteY2" fmla="*/ 350781 h 1173010"/>
              <a:gd name="connsiteX3" fmla="*/ 2028689 w 3017028"/>
              <a:gd name="connsiteY3" fmla="*/ 0 h 1173010"/>
              <a:gd name="connsiteX4" fmla="*/ 0 w 3017028"/>
              <a:gd name="connsiteY4" fmla="*/ 1126869 h 1173010"/>
              <a:gd name="connsiteX5" fmla="*/ 3017028 w 3017028"/>
              <a:gd name="connsiteY5" fmla="*/ 567590 h 1173010"/>
              <a:gd name="connsiteX0" fmla="*/ 279859 w 2028689"/>
              <a:gd name="connsiteY0" fmla="*/ 846901 h 1173010"/>
              <a:gd name="connsiteX1" fmla="*/ 1447444 w 2028689"/>
              <a:gd name="connsiteY1" fmla="*/ 1173010 h 1173010"/>
              <a:gd name="connsiteX2" fmla="*/ 1600694 w 2028689"/>
              <a:gd name="connsiteY2" fmla="*/ 350781 h 1173010"/>
              <a:gd name="connsiteX3" fmla="*/ 2028689 w 2028689"/>
              <a:gd name="connsiteY3" fmla="*/ 0 h 1173010"/>
              <a:gd name="connsiteX4" fmla="*/ 0 w 2028689"/>
              <a:gd name="connsiteY4" fmla="*/ 1126869 h 1173010"/>
              <a:gd name="connsiteX0" fmla="*/ 279859 w 2028689"/>
              <a:gd name="connsiteY0" fmla="*/ 846901 h 1126869"/>
              <a:gd name="connsiteX1" fmla="*/ 1600694 w 2028689"/>
              <a:gd name="connsiteY1" fmla="*/ 350781 h 1126869"/>
              <a:gd name="connsiteX2" fmla="*/ 2028689 w 2028689"/>
              <a:gd name="connsiteY2" fmla="*/ 0 h 1126869"/>
              <a:gd name="connsiteX3" fmla="*/ 0 w 2028689"/>
              <a:gd name="connsiteY3" fmla="*/ 1126869 h 1126869"/>
              <a:gd name="connsiteX0" fmla="*/ 279859 w 2028689"/>
              <a:gd name="connsiteY0" fmla="*/ 846901 h 1126869"/>
              <a:gd name="connsiteX1" fmla="*/ 2028689 w 2028689"/>
              <a:gd name="connsiteY1" fmla="*/ 0 h 1126869"/>
              <a:gd name="connsiteX2" fmla="*/ 0 w 2028689"/>
              <a:gd name="connsiteY2" fmla="*/ 1126869 h 1126869"/>
              <a:gd name="connsiteX0" fmla="*/ 279859 w 292715"/>
              <a:gd name="connsiteY0" fmla="*/ 0 h 279968"/>
              <a:gd name="connsiteX1" fmla="*/ 292715 w 292715"/>
              <a:gd name="connsiteY1" fmla="*/ 144850 h 279968"/>
              <a:gd name="connsiteX2" fmla="*/ 0 w 292715"/>
              <a:gd name="connsiteY2" fmla="*/ 279968 h 279968"/>
              <a:gd name="connsiteX0" fmla="*/ 279859 w 580128"/>
              <a:gd name="connsiteY0" fmla="*/ 0 h 279968"/>
              <a:gd name="connsiteX1" fmla="*/ 580128 w 580128"/>
              <a:gd name="connsiteY1" fmla="*/ 220492 h 279968"/>
              <a:gd name="connsiteX2" fmla="*/ 0 w 580128"/>
              <a:gd name="connsiteY2" fmla="*/ 279968 h 279968"/>
              <a:gd name="connsiteX0" fmla="*/ 331593 w 631862"/>
              <a:gd name="connsiteY0" fmla="*/ 0 h 238995"/>
              <a:gd name="connsiteX1" fmla="*/ 631862 w 631862"/>
              <a:gd name="connsiteY1" fmla="*/ 220492 h 238995"/>
              <a:gd name="connsiteX2" fmla="*/ 0 w 631862"/>
              <a:gd name="connsiteY2" fmla="*/ 238995 h 238995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289910 w 590179"/>
              <a:gd name="connsiteY0" fmla="*/ 0 h 353345"/>
              <a:gd name="connsiteX1" fmla="*/ 590179 w 590179"/>
              <a:gd name="connsiteY1" fmla="*/ 220492 h 353345"/>
              <a:gd name="connsiteX2" fmla="*/ 0 w 590179"/>
              <a:gd name="connsiteY2" fmla="*/ 353345 h 353345"/>
              <a:gd name="connsiteX0" fmla="*/ 323446 w 623715"/>
              <a:gd name="connsiteY0" fmla="*/ 0 h 454694"/>
              <a:gd name="connsiteX1" fmla="*/ 623715 w 623715"/>
              <a:gd name="connsiteY1" fmla="*/ 220492 h 454694"/>
              <a:gd name="connsiteX2" fmla="*/ 0 w 623715"/>
              <a:gd name="connsiteY2" fmla="*/ 454694 h 454694"/>
              <a:gd name="connsiteX0" fmla="*/ 306678 w 606947"/>
              <a:gd name="connsiteY0" fmla="*/ 0 h 469172"/>
              <a:gd name="connsiteX1" fmla="*/ 606947 w 606947"/>
              <a:gd name="connsiteY1" fmla="*/ 220492 h 469172"/>
              <a:gd name="connsiteX2" fmla="*/ 0 w 606947"/>
              <a:gd name="connsiteY2" fmla="*/ 469172 h 469172"/>
              <a:gd name="connsiteX0" fmla="*/ 491128 w 606947"/>
              <a:gd name="connsiteY0" fmla="*/ 0 h 565695"/>
              <a:gd name="connsiteX1" fmla="*/ 606947 w 606947"/>
              <a:gd name="connsiteY1" fmla="*/ 317015 h 565695"/>
              <a:gd name="connsiteX2" fmla="*/ 0 w 606947"/>
              <a:gd name="connsiteY2" fmla="*/ 565695 h 565695"/>
              <a:gd name="connsiteX0" fmla="*/ 491128 w 495159"/>
              <a:gd name="connsiteY0" fmla="*/ 0 h 565695"/>
              <a:gd name="connsiteX1" fmla="*/ 495159 w 495159"/>
              <a:gd name="connsiteY1" fmla="*/ 399059 h 565695"/>
              <a:gd name="connsiteX2" fmla="*/ 0 w 495159"/>
              <a:gd name="connsiteY2" fmla="*/ 565695 h 565695"/>
              <a:gd name="connsiteX0" fmla="*/ 520938 w 520985"/>
              <a:gd name="connsiteY0" fmla="*/ 0 h 964655"/>
              <a:gd name="connsiteX1" fmla="*/ 495159 w 520985"/>
              <a:gd name="connsiteY1" fmla="*/ 798019 h 964655"/>
              <a:gd name="connsiteX2" fmla="*/ 0 w 520985"/>
              <a:gd name="connsiteY2" fmla="*/ 964655 h 964655"/>
              <a:gd name="connsiteX0" fmla="*/ 520938 w 539874"/>
              <a:gd name="connsiteY0" fmla="*/ 0 h 964655"/>
              <a:gd name="connsiteX1" fmla="*/ 539874 w 539874"/>
              <a:gd name="connsiteY1" fmla="*/ 604974 h 964655"/>
              <a:gd name="connsiteX2" fmla="*/ 0 w 539874"/>
              <a:gd name="connsiteY2" fmla="*/ 964655 h 96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874" h="964655">
                <a:moveTo>
                  <a:pt x="520938" y="0"/>
                </a:moveTo>
                <a:cubicBezTo>
                  <a:pt x="522282" y="133020"/>
                  <a:pt x="538530" y="471954"/>
                  <a:pt x="539874" y="604974"/>
                </a:cubicBezTo>
                <a:lnTo>
                  <a:pt x="0" y="964655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277804" y="413985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92294" y="4827271"/>
            <a:ext cx="1489504" cy="88870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25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~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12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1</a:t>
            </a:r>
            <a:r>
              <a:rPr lang="ko-KR" altLang="en-US" sz="1050" dirty="0" smtClean="0">
                <a:solidFill>
                  <a:schemeClr val="bg1"/>
                </a:solidFill>
              </a:rPr>
              <a:t>차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프로토타입</a:t>
            </a:r>
            <a:r>
              <a:rPr lang="ko-KR" altLang="en-US" sz="1050" dirty="0" smtClean="0">
                <a:solidFill>
                  <a:schemeClr val="bg1"/>
                </a:solidFill>
              </a:rPr>
              <a:t> 개발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3141979" y="4221714"/>
            <a:ext cx="83525" cy="588829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  <a:gd name="connsiteX0" fmla="*/ 0 w 3234277"/>
              <a:gd name="connsiteY0" fmla="*/ 662588 h 995963"/>
              <a:gd name="connsiteX1" fmla="*/ 228600 w 3234277"/>
              <a:gd name="connsiteY1" fmla="*/ 484788 h 995963"/>
              <a:gd name="connsiteX2" fmla="*/ 419100 w 3234277"/>
              <a:gd name="connsiteY2" fmla="*/ 764188 h 995963"/>
              <a:gd name="connsiteX3" fmla="*/ 647700 w 3234277"/>
              <a:gd name="connsiteY3" fmla="*/ 560988 h 995963"/>
              <a:gd name="connsiteX4" fmla="*/ 889000 w 3234277"/>
              <a:gd name="connsiteY4" fmla="*/ 357788 h 995963"/>
              <a:gd name="connsiteX5" fmla="*/ 1054100 w 3234277"/>
              <a:gd name="connsiteY5" fmla="*/ 637188 h 995963"/>
              <a:gd name="connsiteX6" fmla="*/ 1193800 w 3234277"/>
              <a:gd name="connsiteY6" fmla="*/ 446688 h 995963"/>
              <a:gd name="connsiteX7" fmla="*/ 1332706 w 3234277"/>
              <a:gd name="connsiteY7" fmla="*/ 589563 h 995963"/>
              <a:gd name="connsiteX8" fmla="*/ 1511300 w 3234277"/>
              <a:gd name="connsiteY8" fmla="*/ 764188 h 995963"/>
              <a:gd name="connsiteX9" fmla="*/ 1587500 w 3234277"/>
              <a:gd name="connsiteY9" fmla="*/ 586388 h 995963"/>
              <a:gd name="connsiteX10" fmla="*/ 1727200 w 3234277"/>
              <a:gd name="connsiteY10" fmla="*/ 789588 h 995963"/>
              <a:gd name="connsiteX11" fmla="*/ 1816895 w 3234277"/>
              <a:gd name="connsiteY11" fmla="*/ 697513 h 995963"/>
              <a:gd name="connsiteX12" fmla="*/ 1868487 w 3234277"/>
              <a:gd name="connsiteY12" fmla="*/ 995963 h 995963"/>
              <a:gd name="connsiteX13" fmla="*/ 2032317 w 3234277"/>
              <a:gd name="connsiteY13" fmla="*/ 627505 h 995963"/>
              <a:gd name="connsiteX14" fmla="*/ 2120900 w 3234277"/>
              <a:gd name="connsiteY14" fmla="*/ 497488 h 995963"/>
              <a:gd name="connsiteX15" fmla="*/ 2260600 w 3234277"/>
              <a:gd name="connsiteY15" fmla="*/ 586388 h 995963"/>
              <a:gd name="connsiteX16" fmla="*/ 3234277 w 3234277"/>
              <a:gd name="connsiteY16" fmla="*/ 1 h 995963"/>
              <a:gd name="connsiteX0" fmla="*/ 0 w 3265318"/>
              <a:gd name="connsiteY0" fmla="*/ 684836 h 1018211"/>
              <a:gd name="connsiteX1" fmla="*/ 228600 w 3265318"/>
              <a:gd name="connsiteY1" fmla="*/ 507036 h 1018211"/>
              <a:gd name="connsiteX2" fmla="*/ 419100 w 3265318"/>
              <a:gd name="connsiteY2" fmla="*/ 786436 h 1018211"/>
              <a:gd name="connsiteX3" fmla="*/ 647700 w 3265318"/>
              <a:gd name="connsiteY3" fmla="*/ 583236 h 1018211"/>
              <a:gd name="connsiteX4" fmla="*/ 889000 w 3265318"/>
              <a:gd name="connsiteY4" fmla="*/ 380036 h 1018211"/>
              <a:gd name="connsiteX5" fmla="*/ 1054100 w 3265318"/>
              <a:gd name="connsiteY5" fmla="*/ 659436 h 1018211"/>
              <a:gd name="connsiteX6" fmla="*/ 1193800 w 3265318"/>
              <a:gd name="connsiteY6" fmla="*/ 468936 h 1018211"/>
              <a:gd name="connsiteX7" fmla="*/ 1332706 w 3265318"/>
              <a:gd name="connsiteY7" fmla="*/ 611811 h 1018211"/>
              <a:gd name="connsiteX8" fmla="*/ 1511300 w 3265318"/>
              <a:gd name="connsiteY8" fmla="*/ 786436 h 1018211"/>
              <a:gd name="connsiteX9" fmla="*/ 1587500 w 3265318"/>
              <a:gd name="connsiteY9" fmla="*/ 608636 h 1018211"/>
              <a:gd name="connsiteX10" fmla="*/ 1727200 w 3265318"/>
              <a:gd name="connsiteY10" fmla="*/ 811836 h 1018211"/>
              <a:gd name="connsiteX11" fmla="*/ 1816895 w 3265318"/>
              <a:gd name="connsiteY11" fmla="*/ 719761 h 1018211"/>
              <a:gd name="connsiteX12" fmla="*/ 1868487 w 3265318"/>
              <a:gd name="connsiteY12" fmla="*/ 1018211 h 1018211"/>
              <a:gd name="connsiteX13" fmla="*/ 2032317 w 3265318"/>
              <a:gd name="connsiteY13" fmla="*/ 649753 h 1018211"/>
              <a:gd name="connsiteX14" fmla="*/ 2120900 w 3265318"/>
              <a:gd name="connsiteY14" fmla="*/ 519736 h 1018211"/>
              <a:gd name="connsiteX15" fmla="*/ 2260600 w 3265318"/>
              <a:gd name="connsiteY15" fmla="*/ 608636 h 1018211"/>
              <a:gd name="connsiteX16" fmla="*/ 3265318 w 3265318"/>
              <a:gd name="connsiteY16" fmla="*/ 1 h 1018211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16895 w 3265318"/>
              <a:gd name="connsiteY11" fmla="*/ 719760 h 1018210"/>
              <a:gd name="connsiteX12" fmla="*/ 1868487 w 3265318"/>
              <a:gd name="connsiteY12" fmla="*/ 1018210 h 1018210"/>
              <a:gd name="connsiteX13" fmla="*/ 2032317 w 3265318"/>
              <a:gd name="connsiteY13" fmla="*/ 649752 h 1018210"/>
              <a:gd name="connsiteX14" fmla="*/ 2120900 w 3265318"/>
              <a:gd name="connsiteY14" fmla="*/ 519735 h 1018210"/>
              <a:gd name="connsiteX15" fmla="*/ 2260600 w 3265318"/>
              <a:gd name="connsiteY15" fmla="*/ 608635 h 1018210"/>
              <a:gd name="connsiteX16" fmla="*/ 3265318 w 3265318"/>
              <a:gd name="connsiteY16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68487 w 3265318"/>
              <a:gd name="connsiteY11" fmla="*/ 1018210 h 1018210"/>
              <a:gd name="connsiteX12" fmla="*/ 2032317 w 3265318"/>
              <a:gd name="connsiteY12" fmla="*/ 649752 h 1018210"/>
              <a:gd name="connsiteX13" fmla="*/ 2120900 w 3265318"/>
              <a:gd name="connsiteY13" fmla="*/ 519735 h 1018210"/>
              <a:gd name="connsiteX14" fmla="*/ 2260600 w 3265318"/>
              <a:gd name="connsiteY14" fmla="*/ 608635 h 1018210"/>
              <a:gd name="connsiteX15" fmla="*/ 3265318 w 3265318"/>
              <a:gd name="connsiteY15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727200 w 3265318"/>
              <a:gd name="connsiteY9" fmla="*/ 811835 h 1018210"/>
              <a:gd name="connsiteX10" fmla="*/ 1868487 w 3265318"/>
              <a:gd name="connsiteY10" fmla="*/ 1018210 h 1018210"/>
              <a:gd name="connsiteX11" fmla="*/ 2032317 w 3265318"/>
              <a:gd name="connsiteY11" fmla="*/ 649752 h 1018210"/>
              <a:gd name="connsiteX12" fmla="*/ 2120900 w 3265318"/>
              <a:gd name="connsiteY12" fmla="*/ 519735 h 1018210"/>
              <a:gd name="connsiteX13" fmla="*/ 2260600 w 3265318"/>
              <a:gd name="connsiteY13" fmla="*/ 608635 h 1018210"/>
              <a:gd name="connsiteX14" fmla="*/ 3265318 w 3265318"/>
              <a:gd name="connsiteY14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868487 w 3265318"/>
              <a:gd name="connsiteY9" fmla="*/ 1018210 h 1018210"/>
              <a:gd name="connsiteX10" fmla="*/ 2032317 w 3265318"/>
              <a:gd name="connsiteY10" fmla="*/ 649752 h 1018210"/>
              <a:gd name="connsiteX11" fmla="*/ 2120900 w 3265318"/>
              <a:gd name="connsiteY11" fmla="*/ 519735 h 1018210"/>
              <a:gd name="connsiteX12" fmla="*/ 2260600 w 3265318"/>
              <a:gd name="connsiteY12" fmla="*/ 608635 h 1018210"/>
              <a:gd name="connsiteX13" fmla="*/ 3265318 w 3265318"/>
              <a:gd name="connsiteY13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511300 w 3265318"/>
              <a:gd name="connsiteY7" fmla="*/ 786435 h 1018210"/>
              <a:gd name="connsiteX8" fmla="*/ 1868487 w 3265318"/>
              <a:gd name="connsiteY8" fmla="*/ 1018210 h 1018210"/>
              <a:gd name="connsiteX9" fmla="*/ 2032317 w 3265318"/>
              <a:gd name="connsiteY9" fmla="*/ 649752 h 1018210"/>
              <a:gd name="connsiteX10" fmla="*/ 2120900 w 3265318"/>
              <a:gd name="connsiteY10" fmla="*/ 519735 h 1018210"/>
              <a:gd name="connsiteX11" fmla="*/ 2260600 w 3265318"/>
              <a:gd name="connsiteY11" fmla="*/ 608635 h 1018210"/>
              <a:gd name="connsiteX12" fmla="*/ 3265318 w 3265318"/>
              <a:gd name="connsiteY12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868487 w 3265318"/>
              <a:gd name="connsiteY7" fmla="*/ 1018210 h 1018210"/>
              <a:gd name="connsiteX8" fmla="*/ 2032317 w 3265318"/>
              <a:gd name="connsiteY8" fmla="*/ 649752 h 1018210"/>
              <a:gd name="connsiteX9" fmla="*/ 2120900 w 3265318"/>
              <a:gd name="connsiteY9" fmla="*/ 519735 h 1018210"/>
              <a:gd name="connsiteX10" fmla="*/ 2260600 w 3265318"/>
              <a:gd name="connsiteY10" fmla="*/ 608635 h 1018210"/>
              <a:gd name="connsiteX11" fmla="*/ 3265318 w 3265318"/>
              <a:gd name="connsiteY11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193800 w 3265318"/>
              <a:gd name="connsiteY5" fmla="*/ 468935 h 1018210"/>
              <a:gd name="connsiteX6" fmla="*/ 1868487 w 3265318"/>
              <a:gd name="connsiteY6" fmla="*/ 1018210 h 1018210"/>
              <a:gd name="connsiteX7" fmla="*/ 2032317 w 3265318"/>
              <a:gd name="connsiteY7" fmla="*/ 649752 h 1018210"/>
              <a:gd name="connsiteX8" fmla="*/ 2120900 w 3265318"/>
              <a:gd name="connsiteY8" fmla="*/ 519735 h 1018210"/>
              <a:gd name="connsiteX9" fmla="*/ 2260600 w 3265318"/>
              <a:gd name="connsiteY9" fmla="*/ 608635 h 1018210"/>
              <a:gd name="connsiteX10" fmla="*/ 3265318 w 3265318"/>
              <a:gd name="connsiteY10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868487 w 3265318"/>
              <a:gd name="connsiteY5" fmla="*/ 1018210 h 1018210"/>
              <a:gd name="connsiteX6" fmla="*/ 2032317 w 3265318"/>
              <a:gd name="connsiteY6" fmla="*/ 649752 h 1018210"/>
              <a:gd name="connsiteX7" fmla="*/ 2120900 w 3265318"/>
              <a:gd name="connsiteY7" fmla="*/ 519735 h 1018210"/>
              <a:gd name="connsiteX8" fmla="*/ 2260600 w 3265318"/>
              <a:gd name="connsiteY8" fmla="*/ 608635 h 1018210"/>
              <a:gd name="connsiteX9" fmla="*/ 3265318 w 3265318"/>
              <a:gd name="connsiteY9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260600 w 3265318"/>
              <a:gd name="connsiteY6" fmla="*/ 608635 h 1018210"/>
              <a:gd name="connsiteX7" fmla="*/ 3265318 w 3265318"/>
              <a:gd name="connsiteY7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1241681 w 3265318"/>
              <a:gd name="connsiteY2" fmla="*/ 730816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032317 w 3265318"/>
              <a:gd name="connsiteY4" fmla="*/ 649752 h 730816"/>
              <a:gd name="connsiteX5" fmla="*/ 3265318 w 3265318"/>
              <a:gd name="connsiteY5" fmla="*/ 0 h 730816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125439 w 3265318"/>
              <a:gd name="connsiteY4" fmla="*/ 571885 h 730816"/>
              <a:gd name="connsiteX5" fmla="*/ 3265318 w 3265318"/>
              <a:gd name="connsiteY5" fmla="*/ 0 h 730816"/>
              <a:gd name="connsiteX0" fmla="*/ 0 w 3467601"/>
              <a:gd name="connsiteY0" fmla="*/ 411400 h 457381"/>
              <a:gd name="connsiteX1" fmla="*/ 771814 w 3467601"/>
              <a:gd name="connsiteY1" fmla="*/ 0 h 457381"/>
              <a:gd name="connsiteX2" fmla="*/ 1241681 w 3467601"/>
              <a:gd name="connsiteY2" fmla="*/ 457381 h 457381"/>
              <a:gd name="connsiteX3" fmla="*/ 1696061 w 3467601"/>
              <a:gd name="connsiteY3" fmla="*/ 106600 h 457381"/>
              <a:gd name="connsiteX4" fmla="*/ 2125439 w 3467601"/>
              <a:gd name="connsiteY4" fmla="*/ 298450 h 457381"/>
              <a:gd name="connsiteX5" fmla="*/ 3467601 w 3467601"/>
              <a:gd name="connsiteY5" fmla="*/ 249755 h 457381"/>
              <a:gd name="connsiteX0" fmla="*/ 0 w 3537960"/>
              <a:gd name="connsiteY0" fmla="*/ 953501 h 953501"/>
              <a:gd name="connsiteX1" fmla="*/ 842173 w 3537960"/>
              <a:gd name="connsiteY1" fmla="*/ 0 h 953501"/>
              <a:gd name="connsiteX2" fmla="*/ 1312040 w 3537960"/>
              <a:gd name="connsiteY2" fmla="*/ 457381 h 953501"/>
              <a:gd name="connsiteX3" fmla="*/ 1766420 w 3537960"/>
              <a:gd name="connsiteY3" fmla="*/ 106600 h 953501"/>
              <a:gd name="connsiteX4" fmla="*/ 2195798 w 3537960"/>
              <a:gd name="connsiteY4" fmla="*/ 298450 h 953501"/>
              <a:gd name="connsiteX5" fmla="*/ 3537960 w 3537960"/>
              <a:gd name="connsiteY5" fmla="*/ 249755 h 953501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12040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4883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345390"/>
              <a:gd name="connsiteX1" fmla="*/ 1167585 w 3537960"/>
              <a:gd name="connsiteY1" fmla="*/ 1173010 h 1345390"/>
              <a:gd name="connsiteX2" fmla="*/ 1320835 w 3537960"/>
              <a:gd name="connsiteY2" fmla="*/ 350781 h 1345390"/>
              <a:gd name="connsiteX3" fmla="*/ 1748830 w 3537960"/>
              <a:gd name="connsiteY3" fmla="*/ 0 h 1345390"/>
              <a:gd name="connsiteX4" fmla="*/ 2582773 w 3537960"/>
              <a:gd name="connsiteY4" fmla="*/ 1345390 h 1345390"/>
              <a:gd name="connsiteX5" fmla="*/ 3537960 w 3537960"/>
              <a:gd name="connsiteY5" fmla="*/ 143155 h 1345390"/>
              <a:gd name="connsiteX0" fmla="*/ 0 w 3300498"/>
              <a:gd name="connsiteY0" fmla="*/ 846901 h 1345390"/>
              <a:gd name="connsiteX1" fmla="*/ 1167585 w 3300498"/>
              <a:gd name="connsiteY1" fmla="*/ 1173010 h 1345390"/>
              <a:gd name="connsiteX2" fmla="*/ 1320835 w 3300498"/>
              <a:gd name="connsiteY2" fmla="*/ 350781 h 1345390"/>
              <a:gd name="connsiteX3" fmla="*/ 1748830 w 3300498"/>
              <a:gd name="connsiteY3" fmla="*/ 0 h 1345390"/>
              <a:gd name="connsiteX4" fmla="*/ 2582773 w 3300498"/>
              <a:gd name="connsiteY4" fmla="*/ 1345390 h 1345390"/>
              <a:gd name="connsiteX5" fmla="*/ 3300498 w 3300498"/>
              <a:gd name="connsiteY5" fmla="*/ 584400 h 1345390"/>
              <a:gd name="connsiteX0" fmla="*/ 0 w 2737169"/>
              <a:gd name="connsiteY0" fmla="*/ 846901 h 1345390"/>
              <a:gd name="connsiteX1" fmla="*/ 1167585 w 2737169"/>
              <a:gd name="connsiteY1" fmla="*/ 1173010 h 1345390"/>
              <a:gd name="connsiteX2" fmla="*/ 1320835 w 2737169"/>
              <a:gd name="connsiteY2" fmla="*/ 350781 h 1345390"/>
              <a:gd name="connsiteX3" fmla="*/ 1748830 w 2737169"/>
              <a:gd name="connsiteY3" fmla="*/ 0 h 1345390"/>
              <a:gd name="connsiteX4" fmla="*/ 2582773 w 2737169"/>
              <a:gd name="connsiteY4" fmla="*/ 1345390 h 1345390"/>
              <a:gd name="connsiteX5" fmla="*/ 2737169 w 2737169"/>
              <a:gd name="connsiteY5" fmla="*/ 567590 h 1345390"/>
              <a:gd name="connsiteX0" fmla="*/ 279859 w 3017028"/>
              <a:gd name="connsiteY0" fmla="*/ 846901 h 1173010"/>
              <a:gd name="connsiteX1" fmla="*/ 1447444 w 3017028"/>
              <a:gd name="connsiteY1" fmla="*/ 1173010 h 1173010"/>
              <a:gd name="connsiteX2" fmla="*/ 1600694 w 3017028"/>
              <a:gd name="connsiteY2" fmla="*/ 350781 h 1173010"/>
              <a:gd name="connsiteX3" fmla="*/ 2028689 w 3017028"/>
              <a:gd name="connsiteY3" fmla="*/ 0 h 1173010"/>
              <a:gd name="connsiteX4" fmla="*/ 0 w 3017028"/>
              <a:gd name="connsiteY4" fmla="*/ 1126869 h 1173010"/>
              <a:gd name="connsiteX5" fmla="*/ 3017028 w 3017028"/>
              <a:gd name="connsiteY5" fmla="*/ 567590 h 1173010"/>
              <a:gd name="connsiteX0" fmla="*/ 279859 w 2028689"/>
              <a:gd name="connsiteY0" fmla="*/ 846901 h 1173010"/>
              <a:gd name="connsiteX1" fmla="*/ 1447444 w 2028689"/>
              <a:gd name="connsiteY1" fmla="*/ 1173010 h 1173010"/>
              <a:gd name="connsiteX2" fmla="*/ 1600694 w 2028689"/>
              <a:gd name="connsiteY2" fmla="*/ 350781 h 1173010"/>
              <a:gd name="connsiteX3" fmla="*/ 2028689 w 2028689"/>
              <a:gd name="connsiteY3" fmla="*/ 0 h 1173010"/>
              <a:gd name="connsiteX4" fmla="*/ 0 w 2028689"/>
              <a:gd name="connsiteY4" fmla="*/ 1126869 h 1173010"/>
              <a:gd name="connsiteX0" fmla="*/ 279859 w 2028689"/>
              <a:gd name="connsiteY0" fmla="*/ 846901 h 1126869"/>
              <a:gd name="connsiteX1" fmla="*/ 1600694 w 2028689"/>
              <a:gd name="connsiteY1" fmla="*/ 350781 h 1126869"/>
              <a:gd name="connsiteX2" fmla="*/ 2028689 w 2028689"/>
              <a:gd name="connsiteY2" fmla="*/ 0 h 1126869"/>
              <a:gd name="connsiteX3" fmla="*/ 0 w 2028689"/>
              <a:gd name="connsiteY3" fmla="*/ 1126869 h 1126869"/>
              <a:gd name="connsiteX0" fmla="*/ 279859 w 2028689"/>
              <a:gd name="connsiteY0" fmla="*/ 846901 h 1126869"/>
              <a:gd name="connsiteX1" fmla="*/ 2028689 w 2028689"/>
              <a:gd name="connsiteY1" fmla="*/ 0 h 1126869"/>
              <a:gd name="connsiteX2" fmla="*/ 0 w 2028689"/>
              <a:gd name="connsiteY2" fmla="*/ 1126869 h 1126869"/>
              <a:gd name="connsiteX0" fmla="*/ 279859 w 292715"/>
              <a:gd name="connsiteY0" fmla="*/ 0 h 279968"/>
              <a:gd name="connsiteX1" fmla="*/ 292715 w 292715"/>
              <a:gd name="connsiteY1" fmla="*/ 144850 h 279968"/>
              <a:gd name="connsiteX2" fmla="*/ 0 w 292715"/>
              <a:gd name="connsiteY2" fmla="*/ 279968 h 279968"/>
              <a:gd name="connsiteX0" fmla="*/ 279859 w 580128"/>
              <a:gd name="connsiteY0" fmla="*/ 0 h 279968"/>
              <a:gd name="connsiteX1" fmla="*/ 580128 w 580128"/>
              <a:gd name="connsiteY1" fmla="*/ 220492 h 279968"/>
              <a:gd name="connsiteX2" fmla="*/ 0 w 580128"/>
              <a:gd name="connsiteY2" fmla="*/ 279968 h 279968"/>
              <a:gd name="connsiteX0" fmla="*/ 331593 w 631862"/>
              <a:gd name="connsiteY0" fmla="*/ 0 h 238995"/>
              <a:gd name="connsiteX1" fmla="*/ 631862 w 631862"/>
              <a:gd name="connsiteY1" fmla="*/ 220492 h 238995"/>
              <a:gd name="connsiteX2" fmla="*/ 0 w 631862"/>
              <a:gd name="connsiteY2" fmla="*/ 238995 h 238995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289910 w 590179"/>
              <a:gd name="connsiteY0" fmla="*/ 0 h 353345"/>
              <a:gd name="connsiteX1" fmla="*/ 590179 w 590179"/>
              <a:gd name="connsiteY1" fmla="*/ 220492 h 353345"/>
              <a:gd name="connsiteX2" fmla="*/ 0 w 590179"/>
              <a:gd name="connsiteY2" fmla="*/ 353345 h 353345"/>
              <a:gd name="connsiteX0" fmla="*/ 323446 w 623715"/>
              <a:gd name="connsiteY0" fmla="*/ 0 h 454694"/>
              <a:gd name="connsiteX1" fmla="*/ 623715 w 623715"/>
              <a:gd name="connsiteY1" fmla="*/ 220492 h 454694"/>
              <a:gd name="connsiteX2" fmla="*/ 0 w 623715"/>
              <a:gd name="connsiteY2" fmla="*/ 454694 h 454694"/>
              <a:gd name="connsiteX0" fmla="*/ 306678 w 606947"/>
              <a:gd name="connsiteY0" fmla="*/ 0 h 469172"/>
              <a:gd name="connsiteX1" fmla="*/ 606947 w 606947"/>
              <a:gd name="connsiteY1" fmla="*/ 220492 h 469172"/>
              <a:gd name="connsiteX2" fmla="*/ 0 w 606947"/>
              <a:gd name="connsiteY2" fmla="*/ 469172 h 469172"/>
              <a:gd name="connsiteX0" fmla="*/ 491128 w 606947"/>
              <a:gd name="connsiteY0" fmla="*/ 0 h 565695"/>
              <a:gd name="connsiteX1" fmla="*/ 606947 w 606947"/>
              <a:gd name="connsiteY1" fmla="*/ 317015 h 565695"/>
              <a:gd name="connsiteX2" fmla="*/ 0 w 606947"/>
              <a:gd name="connsiteY2" fmla="*/ 565695 h 565695"/>
              <a:gd name="connsiteX0" fmla="*/ 491128 w 495159"/>
              <a:gd name="connsiteY0" fmla="*/ 0 h 565695"/>
              <a:gd name="connsiteX1" fmla="*/ 495159 w 495159"/>
              <a:gd name="connsiteY1" fmla="*/ 399059 h 565695"/>
              <a:gd name="connsiteX2" fmla="*/ 0 w 495159"/>
              <a:gd name="connsiteY2" fmla="*/ 565695 h 565695"/>
              <a:gd name="connsiteX0" fmla="*/ 118503 w 122534"/>
              <a:gd name="connsiteY0" fmla="*/ 0 h 745871"/>
              <a:gd name="connsiteX1" fmla="*/ 122534 w 122534"/>
              <a:gd name="connsiteY1" fmla="*/ 399059 h 745871"/>
              <a:gd name="connsiteX2" fmla="*/ 0 w 122534"/>
              <a:gd name="connsiteY2" fmla="*/ 745871 h 745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34" h="745871">
                <a:moveTo>
                  <a:pt x="118503" y="0"/>
                </a:moveTo>
                <a:cubicBezTo>
                  <a:pt x="119847" y="133020"/>
                  <a:pt x="121190" y="266039"/>
                  <a:pt x="122534" y="399059"/>
                </a:cubicBezTo>
                <a:lnTo>
                  <a:pt x="0" y="745871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124234" y="4153504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48457" y="2649221"/>
            <a:ext cx="1335628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12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04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~ 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12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07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2</a:t>
            </a:r>
            <a:r>
              <a:rPr lang="ko-KR" altLang="en-US" sz="1050" dirty="0" smtClean="0">
                <a:solidFill>
                  <a:schemeClr val="bg1"/>
                </a:solidFill>
              </a:rPr>
              <a:t>차 개발 단계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5009552" y="3572551"/>
            <a:ext cx="45719" cy="639944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  <a:gd name="connsiteX0" fmla="*/ 0 w 3234277"/>
              <a:gd name="connsiteY0" fmla="*/ 662588 h 995963"/>
              <a:gd name="connsiteX1" fmla="*/ 228600 w 3234277"/>
              <a:gd name="connsiteY1" fmla="*/ 484788 h 995963"/>
              <a:gd name="connsiteX2" fmla="*/ 419100 w 3234277"/>
              <a:gd name="connsiteY2" fmla="*/ 764188 h 995963"/>
              <a:gd name="connsiteX3" fmla="*/ 647700 w 3234277"/>
              <a:gd name="connsiteY3" fmla="*/ 560988 h 995963"/>
              <a:gd name="connsiteX4" fmla="*/ 889000 w 3234277"/>
              <a:gd name="connsiteY4" fmla="*/ 357788 h 995963"/>
              <a:gd name="connsiteX5" fmla="*/ 1054100 w 3234277"/>
              <a:gd name="connsiteY5" fmla="*/ 637188 h 995963"/>
              <a:gd name="connsiteX6" fmla="*/ 1193800 w 3234277"/>
              <a:gd name="connsiteY6" fmla="*/ 446688 h 995963"/>
              <a:gd name="connsiteX7" fmla="*/ 1332706 w 3234277"/>
              <a:gd name="connsiteY7" fmla="*/ 589563 h 995963"/>
              <a:gd name="connsiteX8" fmla="*/ 1511300 w 3234277"/>
              <a:gd name="connsiteY8" fmla="*/ 764188 h 995963"/>
              <a:gd name="connsiteX9" fmla="*/ 1587500 w 3234277"/>
              <a:gd name="connsiteY9" fmla="*/ 586388 h 995963"/>
              <a:gd name="connsiteX10" fmla="*/ 1727200 w 3234277"/>
              <a:gd name="connsiteY10" fmla="*/ 789588 h 995963"/>
              <a:gd name="connsiteX11" fmla="*/ 1816895 w 3234277"/>
              <a:gd name="connsiteY11" fmla="*/ 697513 h 995963"/>
              <a:gd name="connsiteX12" fmla="*/ 1868487 w 3234277"/>
              <a:gd name="connsiteY12" fmla="*/ 995963 h 995963"/>
              <a:gd name="connsiteX13" fmla="*/ 2032317 w 3234277"/>
              <a:gd name="connsiteY13" fmla="*/ 627505 h 995963"/>
              <a:gd name="connsiteX14" fmla="*/ 2120900 w 3234277"/>
              <a:gd name="connsiteY14" fmla="*/ 497488 h 995963"/>
              <a:gd name="connsiteX15" fmla="*/ 2260600 w 3234277"/>
              <a:gd name="connsiteY15" fmla="*/ 586388 h 995963"/>
              <a:gd name="connsiteX16" fmla="*/ 3234277 w 3234277"/>
              <a:gd name="connsiteY16" fmla="*/ 1 h 995963"/>
              <a:gd name="connsiteX0" fmla="*/ 0 w 3265318"/>
              <a:gd name="connsiteY0" fmla="*/ 684836 h 1018211"/>
              <a:gd name="connsiteX1" fmla="*/ 228600 w 3265318"/>
              <a:gd name="connsiteY1" fmla="*/ 507036 h 1018211"/>
              <a:gd name="connsiteX2" fmla="*/ 419100 w 3265318"/>
              <a:gd name="connsiteY2" fmla="*/ 786436 h 1018211"/>
              <a:gd name="connsiteX3" fmla="*/ 647700 w 3265318"/>
              <a:gd name="connsiteY3" fmla="*/ 583236 h 1018211"/>
              <a:gd name="connsiteX4" fmla="*/ 889000 w 3265318"/>
              <a:gd name="connsiteY4" fmla="*/ 380036 h 1018211"/>
              <a:gd name="connsiteX5" fmla="*/ 1054100 w 3265318"/>
              <a:gd name="connsiteY5" fmla="*/ 659436 h 1018211"/>
              <a:gd name="connsiteX6" fmla="*/ 1193800 w 3265318"/>
              <a:gd name="connsiteY6" fmla="*/ 468936 h 1018211"/>
              <a:gd name="connsiteX7" fmla="*/ 1332706 w 3265318"/>
              <a:gd name="connsiteY7" fmla="*/ 611811 h 1018211"/>
              <a:gd name="connsiteX8" fmla="*/ 1511300 w 3265318"/>
              <a:gd name="connsiteY8" fmla="*/ 786436 h 1018211"/>
              <a:gd name="connsiteX9" fmla="*/ 1587500 w 3265318"/>
              <a:gd name="connsiteY9" fmla="*/ 608636 h 1018211"/>
              <a:gd name="connsiteX10" fmla="*/ 1727200 w 3265318"/>
              <a:gd name="connsiteY10" fmla="*/ 811836 h 1018211"/>
              <a:gd name="connsiteX11" fmla="*/ 1816895 w 3265318"/>
              <a:gd name="connsiteY11" fmla="*/ 719761 h 1018211"/>
              <a:gd name="connsiteX12" fmla="*/ 1868487 w 3265318"/>
              <a:gd name="connsiteY12" fmla="*/ 1018211 h 1018211"/>
              <a:gd name="connsiteX13" fmla="*/ 2032317 w 3265318"/>
              <a:gd name="connsiteY13" fmla="*/ 649753 h 1018211"/>
              <a:gd name="connsiteX14" fmla="*/ 2120900 w 3265318"/>
              <a:gd name="connsiteY14" fmla="*/ 519736 h 1018211"/>
              <a:gd name="connsiteX15" fmla="*/ 2260600 w 3265318"/>
              <a:gd name="connsiteY15" fmla="*/ 608636 h 1018211"/>
              <a:gd name="connsiteX16" fmla="*/ 3265318 w 3265318"/>
              <a:gd name="connsiteY16" fmla="*/ 1 h 1018211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16895 w 3265318"/>
              <a:gd name="connsiteY11" fmla="*/ 719760 h 1018210"/>
              <a:gd name="connsiteX12" fmla="*/ 1868487 w 3265318"/>
              <a:gd name="connsiteY12" fmla="*/ 1018210 h 1018210"/>
              <a:gd name="connsiteX13" fmla="*/ 2032317 w 3265318"/>
              <a:gd name="connsiteY13" fmla="*/ 649752 h 1018210"/>
              <a:gd name="connsiteX14" fmla="*/ 2120900 w 3265318"/>
              <a:gd name="connsiteY14" fmla="*/ 519735 h 1018210"/>
              <a:gd name="connsiteX15" fmla="*/ 2260600 w 3265318"/>
              <a:gd name="connsiteY15" fmla="*/ 608635 h 1018210"/>
              <a:gd name="connsiteX16" fmla="*/ 3265318 w 3265318"/>
              <a:gd name="connsiteY16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68487 w 3265318"/>
              <a:gd name="connsiteY11" fmla="*/ 1018210 h 1018210"/>
              <a:gd name="connsiteX12" fmla="*/ 2032317 w 3265318"/>
              <a:gd name="connsiteY12" fmla="*/ 649752 h 1018210"/>
              <a:gd name="connsiteX13" fmla="*/ 2120900 w 3265318"/>
              <a:gd name="connsiteY13" fmla="*/ 519735 h 1018210"/>
              <a:gd name="connsiteX14" fmla="*/ 2260600 w 3265318"/>
              <a:gd name="connsiteY14" fmla="*/ 608635 h 1018210"/>
              <a:gd name="connsiteX15" fmla="*/ 3265318 w 3265318"/>
              <a:gd name="connsiteY15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727200 w 3265318"/>
              <a:gd name="connsiteY9" fmla="*/ 811835 h 1018210"/>
              <a:gd name="connsiteX10" fmla="*/ 1868487 w 3265318"/>
              <a:gd name="connsiteY10" fmla="*/ 1018210 h 1018210"/>
              <a:gd name="connsiteX11" fmla="*/ 2032317 w 3265318"/>
              <a:gd name="connsiteY11" fmla="*/ 649752 h 1018210"/>
              <a:gd name="connsiteX12" fmla="*/ 2120900 w 3265318"/>
              <a:gd name="connsiteY12" fmla="*/ 519735 h 1018210"/>
              <a:gd name="connsiteX13" fmla="*/ 2260600 w 3265318"/>
              <a:gd name="connsiteY13" fmla="*/ 608635 h 1018210"/>
              <a:gd name="connsiteX14" fmla="*/ 3265318 w 3265318"/>
              <a:gd name="connsiteY14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868487 w 3265318"/>
              <a:gd name="connsiteY9" fmla="*/ 1018210 h 1018210"/>
              <a:gd name="connsiteX10" fmla="*/ 2032317 w 3265318"/>
              <a:gd name="connsiteY10" fmla="*/ 649752 h 1018210"/>
              <a:gd name="connsiteX11" fmla="*/ 2120900 w 3265318"/>
              <a:gd name="connsiteY11" fmla="*/ 519735 h 1018210"/>
              <a:gd name="connsiteX12" fmla="*/ 2260600 w 3265318"/>
              <a:gd name="connsiteY12" fmla="*/ 608635 h 1018210"/>
              <a:gd name="connsiteX13" fmla="*/ 3265318 w 3265318"/>
              <a:gd name="connsiteY13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511300 w 3265318"/>
              <a:gd name="connsiteY7" fmla="*/ 786435 h 1018210"/>
              <a:gd name="connsiteX8" fmla="*/ 1868487 w 3265318"/>
              <a:gd name="connsiteY8" fmla="*/ 1018210 h 1018210"/>
              <a:gd name="connsiteX9" fmla="*/ 2032317 w 3265318"/>
              <a:gd name="connsiteY9" fmla="*/ 649752 h 1018210"/>
              <a:gd name="connsiteX10" fmla="*/ 2120900 w 3265318"/>
              <a:gd name="connsiteY10" fmla="*/ 519735 h 1018210"/>
              <a:gd name="connsiteX11" fmla="*/ 2260600 w 3265318"/>
              <a:gd name="connsiteY11" fmla="*/ 608635 h 1018210"/>
              <a:gd name="connsiteX12" fmla="*/ 3265318 w 3265318"/>
              <a:gd name="connsiteY12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868487 w 3265318"/>
              <a:gd name="connsiteY7" fmla="*/ 1018210 h 1018210"/>
              <a:gd name="connsiteX8" fmla="*/ 2032317 w 3265318"/>
              <a:gd name="connsiteY8" fmla="*/ 649752 h 1018210"/>
              <a:gd name="connsiteX9" fmla="*/ 2120900 w 3265318"/>
              <a:gd name="connsiteY9" fmla="*/ 519735 h 1018210"/>
              <a:gd name="connsiteX10" fmla="*/ 2260600 w 3265318"/>
              <a:gd name="connsiteY10" fmla="*/ 608635 h 1018210"/>
              <a:gd name="connsiteX11" fmla="*/ 3265318 w 3265318"/>
              <a:gd name="connsiteY11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193800 w 3265318"/>
              <a:gd name="connsiteY5" fmla="*/ 468935 h 1018210"/>
              <a:gd name="connsiteX6" fmla="*/ 1868487 w 3265318"/>
              <a:gd name="connsiteY6" fmla="*/ 1018210 h 1018210"/>
              <a:gd name="connsiteX7" fmla="*/ 2032317 w 3265318"/>
              <a:gd name="connsiteY7" fmla="*/ 649752 h 1018210"/>
              <a:gd name="connsiteX8" fmla="*/ 2120900 w 3265318"/>
              <a:gd name="connsiteY8" fmla="*/ 519735 h 1018210"/>
              <a:gd name="connsiteX9" fmla="*/ 2260600 w 3265318"/>
              <a:gd name="connsiteY9" fmla="*/ 608635 h 1018210"/>
              <a:gd name="connsiteX10" fmla="*/ 3265318 w 3265318"/>
              <a:gd name="connsiteY10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868487 w 3265318"/>
              <a:gd name="connsiteY5" fmla="*/ 1018210 h 1018210"/>
              <a:gd name="connsiteX6" fmla="*/ 2032317 w 3265318"/>
              <a:gd name="connsiteY6" fmla="*/ 649752 h 1018210"/>
              <a:gd name="connsiteX7" fmla="*/ 2120900 w 3265318"/>
              <a:gd name="connsiteY7" fmla="*/ 519735 h 1018210"/>
              <a:gd name="connsiteX8" fmla="*/ 2260600 w 3265318"/>
              <a:gd name="connsiteY8" fmla="*/ 608635 h 1018210"/>
              <a:gd name="connsiteX9" fmla="*/ 3265318 w 3265318"/>
              <a:gd name="connsiteY9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260600 w 3265318"/>
              <a:gd name="connsiteY6" fmla="*/ 608635 h 1018210"/>
              <a:gd name="connsiteX7" fmla="*/ 3265318 w 3265318"/>
              <a:gd name="connsiteY7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1241681 w 3265318"/>
              <a:gd name="connsiteY2" fmla="*/ 730816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032317 w 3265318"/>
              <a:gd name="connsiteY4" fmla="*/ 649752 h 730816"/>
              <a:gd name="connsiteX5" fmla="*/ 3265318 w 3265318"/>
              <a:gd name="connsiteY5" fmla="*/ 0 h 730816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125439 w 3265318"/>
              <a:gd name="connsiteY4" fmla="*/ 571885 h 730816"/>
              <a:gd name="connsiteX5" fmla="*/ 3265318 w 3265318"/>
              <a:gd name="connsiteY5" fmla="*/ 0 h 730816"/>
              <a:gd name="connsiteX0" fmla="*/ 0 w 3467601"/>
              <a:gd name="connsiteY0" fmla="*/ 411400 h 457381"/>
              <a:gd name="connsiteX1" fmla="*/ 771814 w 3467601"/>
              <a:gd name="connsiteY1" fmla="*/ 0 h 457381"/>
              <a:gd name="connsiteX2" fmla="*/ 1241681 w 3467601"/>
              <a:gd name="connsiteY2" fmla="*/ 457381 h 457381"/>
              <a:gd name="connsiteX3" fmla="*/ 1696061 w 3467601"/>
              <a:gd name="connsiteY3" fmla="*/ 106600 h 457381"/>
              <a:gd name="connsiteX4" fmla="*/ 2125439 w 3467601"/>
              <a:gd name="connsiteY4" fmla="*/ 298450 h 457381"/>
              <a:gd name="connsiteX5" fmla="*/ 3467601 w 3467601"/>
              <a:gd name="connsiteY5" fmla="*/ 249755 h 457381"/>
              <a:gd name="connsiteX0" fmla="*/ 0 w 3537960"/>
              <a:gd name="connsiteY0" fmla="*/ 953501 h 953501"/>
              <a:gd name="connsiteX1" fmla="*/ 842173 w 3537960"/>
              <a:gd name="connsiteY1" fmla="*/ 0 h 953501"/>
              <a:gd name="connsiteX2" fmla="*/ 1312040 w 3537960"/>
              <a:gd name="connsiteY2" fmla="*/ 457381 h 953501"/>
              <a:gd name="connsiteX3" fmla="*/ 1766420 w 3537960"/>
              <a:gd name="connsiteY3" fmla="*/ 106600 h 953501"/>
              <a:gd name="connsiteX4" fmla="*/ 2195798 w 3537960"/>
              <a:gd name="connsiteY4" fmla="*/ 298450 h 953501"/>
              <a:gd name="connsiteX5" fmla="*/ 3537960 w 3537960"/>
              <a:gd name="connsiteY5" fmla="*/ 249755 h 953501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12040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4883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345390"/>
              <a:gd name="connsiteX1" fmla="*/ 1167585 w 3537960"/>
              <a:gd name="connsiteY1" fmla="*/ 1173010 h 1345390"/>
              <a:gd name="connsiteX2" fmla="*/ 1320835 w 3537960"/>
              <a:gd name="connsiteY2" fmla="*/ 350781 h 1345390"/>
              <a:gd name="connsiteX3" fmla="*/ 1748830 w 3537960"/>
              <a:gd name="connsiteY3" fmla="*/ 0 h 1345390"/>
              <a:gd name="connsiteX4" fmla="*/ 2582773 w 3537960"/>
              <a:gd name="connsiteY4" fmla="*/ 1345390 h 1345390"/>
              <a:gd name="connsiteX5" fmla="*/ 3537960 w 3537960"/>
              <a:gd name="connsiteY5" fmla="*/ 143155 h 1345390"/>
              <a:gd name="connsiteX0" fmla="*/ 0 w 3300498"/>
              <a:gd name="connsiteY0" fmla="*/ 846901 h 1345390"/>
              <a:gd name="connsiteX1" fmla="*/ 1167585 w 3300498"/>
              <a:gd name="connsiteY1" fmla="*/ 1173010 h 1345390"/>
              <a:gd name="connsiteX2" fmla="*/ 1320835 w 3300498"/>
              <a:gd name="connsiteY2" fmla="*/ 350781 h 1345390"/>
              <a:gd name="connsiteX3" fmla="*/ 1748830 w 3300498"/>
              <a:gd name="connsiteY3" fmla="*/ 0 h 1345390"/>
              <a:gd name="connsiteX4" fmla="*/ 2582773 w 3300498"/>
              <a:gd name="connsiteY4" fmla="*/ 1345390 h 1345390"/>
              <a:gd name="connsiteX5" fmla="*/ 3300498 w 3300498"/>
              <a:gd name="connsiteY5" fmla="*/ 584400 h 1345390"/>
              <a:gd name="connsiteX0" fmla="*/ 0 w 2737169"/>
              <a:gd name="connsiteY0" fmla="*/ 846901 h 1345390"/>
              <a:gd name="connsiteX1" fmla="*/ 1167585 w 2737169"/>
              <a:gd name="connsiteY1" fmla="*/ 1173010 h 1345390"/>
              <a:gd name="connsiteX2" fmla="*/ 1320835 w 2737169"/>
              <a:gd name="connsiteY2" fmla="*/ 350781 h 1345390"/>
              <a:gd name="connsiteX3" fmla="*/ 1748830 w 2737169"/>
              <a:gd name="connsiteY3" fmla="*/ 0 h 1345390"/>
              <a:gd name="connsiteX4" fmla="*/ 2582773 w 2737169"/>
              <a:gd name="connsiteY4" fmla="*/ 1345390 h 1345390"/>
              <a:gd name="connsiteX5" fmla="*/ 2737169 w 2737169"/>
              <a:gd name="connsiteY5" fmla="*/ 567590 h 1345390"/>
              <a:gd name="connsiteX0" fmla="*/ 279859 w 3017028"/>
              <a:gd name="connsiteY0" fmla="*/ 846901 h 1173010"/>
              <a:gd name="connsiteX1" fmla="*/ 1447444 w 3017028"/>
              <a:gd name="connsiteY1" fmla="*/ 1173010 h 1173010"/>
              <a:gd name="connsiteX2" fmla="*/ 1600694 w 3017028"/>
              <a:gd name="connsiteY2" fmla="*/ 350781 h 1173010"/>
              <a:gd name="connsiteX3" fmla="*/ 2028689 w 3017028"/>
              <a:gd name="connsiteY3" fmla="*/ 0 h 1173010"/>
              <a:gd name="connsiteX4" fmla="*/ 0 w 3017028"/>
              <a:gd name="connsiteY4" fmla="*/ 1126869 h 1173010"/>
              <a:gd name="connsiteX5" fmla="*/ 3017028 w 3017028"/>
              <a:gd name="connsiteY5" fmla="*/ 567590 h 1173010"/>
              <a:gd name="connsiteX0" fmla="*/ 279859 w 2028689"/>
              <a:gd name="connsiteY0" fmla="*/ 846901 h 1173010"/>
              <a:gd name="connsiteX1" fmla="*/ 1447444 w 2028689"/>
              <a:gd name="connsiteY1" fmla="*/ 1173010 h 1173010"/>
              <a:gd name="connsiteX2" fmla="*/ 1600694 w 2028689"/>
              <a:gd name="connsiteY2" fmla="*/ 350781 h 1173010"/>
              <a:gd name="connsiteX3" fmla="*/ 2028689 w 2028689"/>
              <a:gd name="connsiteY3" fmla="*/ 0 h 1173010"/>
              <a:gd name="connsiteX4" fmla="*/ 0 w 2028689"/>
              <a:gd name="connsiteY4" fmla="*/ 1126869 h 1173010"/>
              <a:gd name="connsiteX0" fmla="*/ 279859 w 2028689"/>
              <a:gd name="connsiteY0" fmla="*/ 846901 h 1126869"/>
              <a:gd name="connsiteX1" fmla="*/ 1600694 w 2028689"/>
              <a:gd name="connsiteY1" fmla="*/ 350781 h 1126869"/>
              <a:gd name="connsiteX2" fmla="*/ 2028689 w 2028689"/>
              <a:gd name="connsiteY2" fmla="*/ 0 h 1126869"/>
              <a:gd name="connsiteX3" fmla="*/ 0 w 2028689"/>
              <a:gd name="connsiteY3" fmla="*/ 1126869 h 1126869"/>
              <a:gd name="connsiteX0" fmla="*/ 279859 w 2028689"/>
              <a:gd name="connsiteY0" fmla="*/ 846901 h 1126869"/>
              <a:gd name="connsiteX1" fmla="*/ 2028689 w 2028689"/>
              <a:gd name="connsiteY1" fmla="*/ 0 h 1126869"/>
              <a:gd name="connsiteX2" fmla="*/ 0 w 2028689"/>
              <a:gd name="connsiteY2" fmla="*/ 1126869 h 1126869"/>
              <a:gd name="connsiteX0" fmla="*/ 279859 w 292715"/>
              <a:gd name="connsiteY0" fmla="*/ 0 h 279968"/>
              <a:gd name="connsiteX1" fmla="*/ 292715 w 292715"/>
              <a:gd name="connsiteY1" fmla="*/ 144850 h 279968"/>
              <a:gd name="connsiteX2" fmla="*/ 0 w 292715"/>
              <a:gd name="connsiteY2" fmla="*/ 279968 h 279968"/>
              <a:gd name="connsiteX0" fmla="*/ 279859 w 580128"/>
              <a:gd name="connsiteY0" fmla="*/ 0 h 279968"/>
              <a:gd name="connsiteX1" fmla="*/ 580128 w 580128"/>
              <a:gd name="connsiteY1" fmla="*/ 220492 h 279968"/>
              <a:gd name="connsiteX2" fmla="*/ 0 w 580128"/>
              <a:gd name="connsiteY2" fmla="*/ 279968 h 279968"/>
              <a:gd name="connsiteX0" fmla="*/ 331593 w 631862"/>
              <a:gd name="connsiteY0" fmla="*/ 0 h 238995"/>
              <a:gd name="connsiteX1" fmla="*/ 631862 w 631862"/>
              <a:gd name="connsiteY1" fmla="*/ 220492 h 238995"/>
              <a:gd name="connsiteX2" fmla="*/ 0 w 631862"/>
              <a:gd name="connsiteY2" fmla="*/ 238995 h 238995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289910 w 590179"/>
              <a:gd name="connsiteY0" fmla="*/ 0 h 353345"/>
              <a:gd name="connsiteX1" fmla="*/ 590179 w 590179"/>
              <a:gd name="connsiteY1" fmla="*/ 220492 h 353345"/>
              <a:gd name="connsiteX2" fmla="*/ 0 w 590179"/>
              <a:gd name="connsiteY2" fmla="*/ 353345 h 353345"/>
              <a:gd name="connsiteX0" fmla="*/ 323446 w 623715"/>
              <a:gd name="connsiteY0" fmla="*/ 0 h 454694"/>
              <a:gd name="connsiteX1" fmla="*/ 623715 w 623715"/>
              <a:gd name="connsiteY1" fmla="*/ 220492 h 454694"/>
              <a:gd name="connsiteX2" fmla="*/ 0 w 623715"/>
              <a:gd name="connsiteY2" fmla="*/ 454694 h 454694"/>
              <a:gd name="connsiteX0" fmla="*/ 306678 w 606947"/>
              <a:gd name="connsiteY0" fmla="*/ 0 h 469172"/>
              <a:gd name="connsiteX1" fmla="*/ 606947 w 606947"/>
              <a:gd name="connsiteY1" fmla="*/ 220492 h 469172"/>
              <a:gd name="connsiteX2" fmla="*/ 0 w 606947"/>
              <a:gd name="connsiteY2" fmla="*/ 469172 h 469172"/>
              <a:gd name="connsiteX0" fmla="*/ 491128 w 606947"/>
              <a:gd name="connsiteY0" fmla="*/ 0 h 565695"/>
              <a:gd name="connsiteX1" fmla="*/ 606947 w 606947"/>
              <a:gd name="connsiteY1" fmla="*/ 317015 h 565695"/>
              <a:gd name="connsiteX2" fmla="*/ 0 w 606947"/>
              <a:gd name="connsiteY2" fmla="*/ 565695 h 565695"/>
              <a:gd name="connsiteX0" fmla="*/ 491128 w 495159"/>
              <a:gd name="connsiteY0" fmla="*/ 0 h 565695"/>
              <a:gd name="connsiteX1" fmla="*/ 495159 w 495159"/>
              <a:gd name="connsiteY1" fmla="*/ 399059 h 565695"/>
              <a:gd name="connsiteX2" fmla="*/ 0 w 495159"/>
              <a:gd name="connsiteY2" fmla="*/ 565695 h 565695"/>
              <a:gd name="connsiteX0" fmla="*/ 118503 w 122534"/>
              <a:gd name="connsiteY0" fmla="*/ 0 h 745871"/>
              <a:gd name="connsiteX1" fmla="*/ 122534 w 122534"/>
              <a:gd name="connsiteY1" fmla="*/ 399059 h 745871"/>
              <a:gd name="connsiteX2" fmla="*/ 0 w 122534"/>
              <a:gd name="connsiteY2" fmla="*/ 745871 h 745871"/>
              <a:gd name="connsiteX0" fmla="*/ 0 w 347995"/>
              <a:gd name="connsiteY0" fmla="*/ 0 h 552826"/>
              <a:gd name="connsiteX1" fmla="*/ 347995 w 347995"/>
              <a:gd name="connsiteY1" fmla="*/ 206014 h 552826"/>
              <a:gd name="connsiteX2" fmla="*/ 225461 w 347995"/>
              <a:gd name="connsiteY2" fmla="*/ 552826 h 552826"/>
              <a:gd name="connsiteX0" fmla="*/ 288341 w 513802"/>
              <a:gd name="connsiteY0" fmla="*/ 0 h 552826"/>
              <a:gd name="connsiteX1" fmla="*/ 4 w 513802"/>
              <a:gd name="connsiteY1" fmla="*/ 354511 h 552826"/>
              <a:gd name="connsiteX2" fmla="*/ 513802 w 513802"/>
              <a:gd name="connsiteY2" fmla="*/ 552826 h 552826"/>
              <a:gd name="connsiteX0" fmla="*/ 0 w 227607"/>
              <a:gd name="connsiteY0" fmla="*/ 0 h 552826"/>
              <a:gd name="connsiteX1" fmla="*/ 227607 w 227607"/>
              <a:gd name="connsiteY1" fmla="*/ 206014 h 552826"/>
              <a:gd name="connsiteX2" fmla="*/ 225461 w 227607"/>
              <a:gd name="connsiteY2" fmla="*/ 552826 h 552826"/>
              <a:gd name="connsiteX0" fmla="*/ 0 w 227607"/>
              <a:gd name="connsiteY0" fmla="*/ 0 h 552826"/>
              <a:gd name="connsiteX1" fmla="*/ 227607 w 227607"/>
              <a:gd name="connsiteY1" fmla="*/ 206014 h 552826"/>
              <a:gd name="connsiteX2" fmla="*/ 225461 w 227607"/>
              <a:gd name="connsiteY2" fmla="*/ 552826 h 5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607" h="552826">
                <a:moveTo>
                  <a:pt x="0" y="0"/>
                </a:moveTo>
                <a:lnTo>
                  <a:pt x="227607" y="206014"/>
                </a:lnTo>
                <a:cubicBezTo>
                  <a:pt x="226892" y="321618"/>
                  <a:pt x="226176" y="437222"/>
                  <a:pt x="225461" y="552826"/>
                </a:cubicBez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4970664" y="416032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1480" y="85243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Team Project – Smart Home </a:t>
            </a:r>
            <a:r>
              <a:rPr lang="en-US" altLang="ko-KR" sz="2400" b="1" dirty="0" err="1" smtClean="0"/>
              <a:t>IoT</a:t>
            </a:r>
            <a:r>
              <a:rPr lang="en-US" altLang="ko-KR" sz="2400" b="1" dirty="0" smtClean="0"/>
              <a:t> Platform</a:t>
            </a:r>
            <a:endParaRPr lang="ko-KR" altLang="en-US" sz="2400" b="1" dirty="0"/>
          </a:p>
        </p:txBody>
      </p:sp>
      <p:cxnSp>
        <p:nvCxnSpPr>
          <p:cNvPr id="46" name="꺾인 연결선 45"/>
          <p:cNvCxnSpPr>
            <a:stCxn id="50" idx="0"/>
          </p:cNvCxnSpPr>
          <p:nvPr/>
        </p:nvCxnSpPr>
        <p:spPr>
          <a:xfrm rot="5400000" flipH="1" flipV="1">
            <a:off x="6467904" y="4380052"/>
            <a:ext cx="508136" cy="3924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76570" y="3710241"/>
            <a:ext cx="1705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현재 시점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939533" y="3710241"/>
            <a:ext cx="1705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Open(</a:t>
            </a:r>
            <a:r>
              <a:rPr lang="ko-KR" altLang="en-US" sz="1200" b="1" dirty="0" smtClean="0"/>
              <a:t>개발 종료 기점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34" name="직사각형 33"/>
          <p:cNvSpPr/>
          <p:nvPr/>
        </p:nvSpPr>
        <p:spPr>
          <a:xfrm>
            <a:off x="7974656" y="4844203"/>
            <a:ext cx="1489504" cy="1131079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12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12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~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12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13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</a:rPr>
              <a:t>디자인 작업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</a:rPr>
              <a:t>시운전</a:t>
            </a:r>
            <a:r>
              <a:rPr lang="en-US" altLang="ko-KR" sz="1050" dirty="0" smtClean="0">
                <a:solidFill>
                  <a:schemeClr val="bg1"/>
                </a:solidFill>
              </a:rPr>
              <a:t>/</a:t>
            </a:r>
            <a:r>
              <a:rPr lang="ko-KR" altLang="en-US" sz="1050" dirty="0" smtClean="0">
                <a:solidFill>
                  <a:schemeClr val="bg1"/>
                </a:solidFill>
              </a:rPr>
              <a:t>테스트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8724341" y="4238646"/>
            <a:ext cx="83525" cy="588829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  <a:gd name="connsiteX0" fmla="*/ 0 w 3234277"/>
              <a:gd name="connsiteY0" fmla="*/ 662588 h 995963"/>
              <a:gd name="connsiteX1" fmla="*/ 228600 w 3234277"/>
              <a:gd name="connsiteY1" fmla="*/ 484788 h 995963"/>
              <a:gd name="connsiteX2" fmla="*/ 419100 w 3234277"/>
              <a:gd name="connsiteY2" fmla="*/ 764188 h 995963"/>
              <a:gd name="connsiteX3" fmla="*/ 647700 w 3234277"/>
              <a:gd name="connsiteY3" fmla="*/ 560988 h 995963"/>
              <a:gd name="connsiteX4" fmla="*/ 889000 w 3234277"/>
              <a:gd name="connsiteY4" fmla="*/ 357788 h 995963"/>
              <a:gd name="connsiteX5" fmla="*/ 1054100 w 3234277"/>
              <a:gd name="connsiteY5" fmla="*/ 637188 h 995963"/>
              <a:gd name="connsiteX6" fmla="*/ 1193800 w 3234277"/>
              <a:gd name="connsiteY6" fmla="*/ 446688 h 995963"/>
              <a:gd name="connsiteX7" fmla="*/ 1332706 w 3234277"/>
              <a:gd name="connsiteY7" fmla="*/ 589563 h 995963"/>
              <a:gd name="connsiteX8" fmla="*/ 1511300 w 3234277"/>
              <a:gd name="connsiteY8" fmla="*/ 764188 h 995963"/>
              <a:gd name="connsiteX9" fmla="*/ 1587500 w 3234277"/>
              <a:gd name="connsiteY9" fmla="*/ 586388 h 995963"/>
              <a:gd name="connsiteX10" fmla="*/ 1727200 w 3234277"/>
              <a:gd name="connsiteY10" fmla="*/ 789588 h 995963"/>
              <a:gd name="connsiteX11" fmla="*/ 1816895 w 3234277"/>
              <a:gd name="connsiteY11" fmla="*/ 697513 h 995963"/>
              <a:gd name="connsiteX12" fmla="*/ 1868487 w 3234277"/>
              <a:gd name="connsiteY12" fmla="*/ 995963 h 995963"/>
              <a:gd name="connsiteX13" fmla="*/ 2032317 w 3234277"/>
              <a:gd name="connsiteY13" fmla="*/ 627505 h 995963"/>
              <a:gd name="connsiteX14" fmla="*/ 2120900 w 3234277"/>
              <a:gd name="connsiteY14" fmla="*/ 497488 h 995963"/>
              <a:gd name="connsiteX15" fmla="*/ 2260600 w 3234277"/>
              <a:gd name="connsiteY15" fmla="*/ 586388 h 995963"/>
              <a:gd name="connsiteX16" fmla="*/ 3234277 w 3234277"/>
              <a:gd name="connsiteY16" fmla="*/ 1 h 995963"/>
              <a:gd name="connsiteX0" fmla="*/ 0 w 3265318"/>
              <a:gd name="connsiteY0" fmla="*/ 684836 h 1018211"/>
              <a:gd name="connsiteX1" fmla="*/ 228600 w 3265318"/>
              <a:gd name="connsiteY1" fmla="*/ 507036 h 1018211"/>
              <a:gd name="connsiteX2" fmla="*/ 419100 w 3265318"/>
              <a:gd name="connsiteY2" fmla="*/ 786436 h 1018211"/>
              <a:gd name="connsiteX3" fmla="*/ 647700 w 3265318"/>
              <a:gd name="connsiteY3" fmla="*/ 583236 h 1018211"/>
              <a:gd name="connsiteX4" fmla="*/ 889000 w 3265318"/>
              <a:gd name="connsiteY4" fmla="*/ 380036 h 1018211"/>
              <a:gd name="connsiteX5" fmla="*/ 1054100 w 3265318"/>
              <a:gd name="connsiteY5" fmla="*/ 659436 h 1018211"/>
              <a:gd name="connsiteX6" fmla="*/ 1193800 w 3265318"/>
              <a:gd name="connsiteY6" fmla="*/ 468936 h 1018211"/>
              <a:gd name="connsiteX7" fmla="*/ 1332706 w 3265318"/>
              <a:gd name="connsiteY7" fmla="*/ 611811 h 1018211"/>
              <a:gd name="connsiteX8" fmla="*/ 1511300 w 3265318"/>
              <a:gd name="connsiteY8" fmla="*/ 786436 h 1018211"/>
              <a:gd name="connsiteX9" fmla="*/ 1587500 w 3265318"/>
              <a:gd name="connsiteY9" fmla="*/ 608636 h 1018211"/>
              <a:gd name="connsiteX10" fmla="*/ 1727200 w 3265318"/>
              <a:gd name="connsiteY10" fmla="*/ 811836 h 1018211"/>
              <a:gd name="connsiteX11" fmla="*/ 1816895 w 3265318"/>
              <a:gd name="connsiteY11" fmla="*/ 719761 h 1018211"/>
              <a:gd name="connsiteX12" fmla="*/ 1868487 w 3265318"/>
              <a:gd name="connsiteY12" fmla="*/ 1018211 h 1018211"/>
              <a:gd name="connsiteX13" fmla="*/ 2032317 w 3265318"/>
              <a:gd name="connsiteY13" fmla="*/ 649753 h 1018211"/>
              <a:gd name="connsiteX14" fmla="*/ 2120900 w 3265318"/>
              <a:gd name="connsiteY14" fmla="*/ 519736 h 1018211"/>
              <a:gd name="connsiteX15" fmla="*/ 2260600 w 3265318"/>
              <a:gd name="connsiteY15" fmla="*/ 608636 h 1018211"/>
              <a:gd name="connsiteX16" fmla="*/ 3265318 w 3265318"/>
              <a:gd name="connsiteY16" fmla="*/ 1 h 1018211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16895 w 3265318"/>
              <a:gd name="connsiteY11" fmla="*/ 719760 h 1018210"/>
              <a:gd name="connsiteX12" fmla="*/ 1868487 w 3265318"/>
              <a:gd name="connsiteY12" fmla="*/ 1018210 h 1018210"/>
              <a:gd name="connsiteX13" fmla="*/ 2032317 w 3265318"/>
              <a:gd name="connsiteY13" fmla="*/ 649752 h 1018210"/>
              <a:gd name="connsiteX14" fmla="*/ 2120900 w 3265318"/>
              <a:gd name="connsiteY14" fmla="*/ 519735 h 1018210"/>
              <a:gd name="connsiteX15" fmla="*/ 2260600 w 3265318"/>
              <a:gd name="connsiteY15" fmla="*/ 608635 h 1018210"/>
              <a:gd name="connsiteX16" fmla="*/ 3265318 w 3265318"/>
              <a:gd name="connsiteY16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68487 w 3265318"/>
              <a:gd name="connsiteY11" fmla="*/ 1018210 h 1018210"/>
              <a:gd name="connsiteX12" fmla="*/ 2032317 w 3265318"/>
              <a:gd name="connsiteY12" fmla="*/ 649752 h 1018210"/>
              <a:gd name="connsiteX13" fmla="*/ 2120900 w 3265318"/>
              <a:gd name="connsiteY13" fmla="*/ 519735 h 1018210"/>
              <a:gd name="connsiteX14" fmla="*/ 2260600 w 3265318"/>
              <a:gd name="connsiteY14" fmla="*/ 608635 h 1018210"/>
              <a:gd name="connsiteX15" fmla="*/ 3265318 w 3265318"/>
              <a:gd name="connsiteY15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727200 w 3265318"/>
              <a:gd name="connsiteY9" fmla="*/ 811835 h 1018210"/>
              <a:gd name="connsiteX10" fmla="*/ 1868487 w 3265318"/>
              <a:gd name="connsiteY10" fmla="*/ 1018210 h 1018210"/>
              <a:gd name="connsiteX11" fmla="*/ 2032317 w 3265318"/>
              <a:gd name="connsiteY11" fmla="*/ 649752 h 1018210"/>
              <a:gd name="connsiteX12" fmla="*/ 2120900 w 3265318"/>
              <a:gd name="connsiteY12" fmla="*/ 519735 h 1018210"/>
              <a:gd name="connsiteX13" fmla="*/ 2260600 w 3265318"/>
              <a:gd name="connsiteY13" fmla="*/ 608635 h 1018210"/>
              <a:gd name="connsiteX14" fmla="*/ 3265318 w 3265318"/>
              <a:gd name="connsiteY14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868487 w 3265318"/>
              <a:gd name="connsiteY9" fmla="*/ 1018210 h 1018210"/>
              <a:gd name="connsiteX10" fmla="*/ 2032317 w 3265318"/>
              <a:gd name="connsiteY10" fmla="*/ 649752 h 1018210"/>
              <a:gd name="connsiteX11" fmla="*/ 2120900 w 3265318"/>
              <a:gd name="connsiteY11" fmla="*/ 519735 h 1018210"/>
              <a:gd name="connsiteX12" fmla="*/ 2260600 w 3265318"/>
              <a:gd name="connsiteY12" fmla="*/ 608635 h 1018210"/>
              <a:gd name="connsiteX13" fmla="*/ 3265318 w 3265318"/>
              <a:gd name="connsiteY13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511300 w 3265318"/>
              <a:gd name="connsiteY7" fmla="*/ 786435 h 1018210"/>
              <a:gd name="connsiteX8" fmla="*/ 1868487 w 3265318"/>
              <a:gd name="connsiteY8" fmla="*/ 1018210 h 1018210"/>
              <a:gd name="connsiteX9" fmla="*/ 2032317 w 3265318"/>
              <a:gd name="connsiteY9" fmla="*/ 649752 h 1018210"/>
              <a:gd name="connsiteX10" fmla="*/ 2120900 w 3265318"/>
              <a:gd name="connsiteY10" fmla="*/ 519735 h 1018210"/>
              <a:gd name="connsiteX11" fmla="*/ 2260600 w 3265318"/>
              <a:gd name="connsiteY11" fmla="*/ 608635 h 1018210"/>
              <a:gd name="connsiteX12" fmla="*/ 3265318 w 3265318"/>
              <a:gd name="connsiteY12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868487 w 3265318"/>
              <a:gd name="connsiteY7" fmla="*/ 1018210 h 1018210"/>
              <a:gd name="connsiteX8" fmla="*/ 2032317 w 3265318"/>
              <a:gd name="connsiteY8" fmla="*/ 649752 h 1018210"/>
              <a:gd name="connsiteX9" fmla="*/ 2120900 w 3265318"/>
              <a:gd name="connsiteY9" fmla="*/ 519735 h 1018210"/>
              <a:gd name="connsiteX10" fmla="*/ 2260600 w 3265318"/>
              <a:gd name="connsiteY10" fmla="*/ 608635 h 1018210"/>
              <a:gd name="connsiteX11" fmla="*/ 3265318 w 3265318"/>
              <a:gd name="connsiteY11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193800 w 3265318"/>
              <a:gd name="connsiteY5" fmla="*/ 468935 h 1018210"/>
              <a:gd name="connsiteX6" fmla="*/ 1868487 w 3265318"/>
              <a:gd name="connsiteY6" fmla="*/ 1018210 h 1018210"/>
              <a:gd name="connsiteX7" fmla="*/ 2032317 w 3265318"/>
              <a:gd name="connsiteY7" fmla="*/ 649752 h 1018210"/>
              <a:gd name="connsiteX8" fmla="*/ 2120900 w 3265318"/>
              <a:gd name="connsiteY8" fmla="*/ 519735 h 1018210"/>
              <a:gd name="connsiteX9" fmla="*/ 2260600 w 3265318"/>
              <a:gd name="connsiteY9" fmla="*/ 608635 h 1018210"/>
              <a:gd name="connsiteX10" fmla="*/ 3265318 w 3265318"/>
              <a:gd name="connsiteY10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868487 w 3265318"/>
              <a:gd name="connsiteY5" fmla="*/ 1018210 h 1018210"/>
              <a:gd name="connsiteX6" fmla="*/ 2032317 w 3265318"/>
              <a:gd name="connsiteY6" fmla="*/ 649752 h 1018210"/>
              <a:gd name="connsiteX7" fmla="*/ 2120900 w 3265318"/>
              <a:gd name="connsiteY7" fmla="*/ 519735 h 1018210"/>
              <a:gd name="connsiteX8" fmla="*/ 2260600 w 3265318"/>
              <a:gd name="connsiteY8" fmla="*/ 608635 h 1018210"/>
              <a:gd name="connsiteX9" fmla="*/ 3265318 w 3265318"/>
              <a:gd name="connsiteY9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260600 w 3265318"/>
              <a:gd name="connsiteY6" fmla="*/ 608635 h 1018210"/>
              <a:gd name="connsiteX7" fmla="*/ 3265318 w 3265318"/>
              <a:gd name="connsiteY7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1241681 w 3265318"/>
              <a:gd name="connsiteY2" fmla="*/ 730816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032317 w 3265318"/>
              <a:gd name="connsiteY4" fmla="*/ 649752 h 730816"/>
              <a:gd name="connsiteX5" fmla="*/ 3265318 w 3265318"/>
              <a:gd name="connsiteY5" fmla="*/ 0 h 730816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125439 w 3265318"/>
              <a:gd name="connsiteY4" fmla="*/ 571885 h 730816"/>
              <a:gd name="connsiteX5" fmla="*/ 3265318 w 3265318"/>
              <a:gd name="connsiteY5" fmla="*/ 0 h 730816"/>
              <a:gd name="connsiteX0" fmla="*/ 0 w 3467601"/>
              <a:gd name="connsiteY0" fmla="*/ 411400 h 457381"/>
              <a:gd name="connsiteX1" fmla="*/ 771814 w 3467601"/>
              <a:gd name="connsiteY1" fmla="*/ 0 h 457381"/>
              <a:gd name="connsiteX2" fmla="*/ 1241681 w 3467601"/>
              <a:gd name="connsiteY2" fmla="*/ 457381 h 457381"/>
              <a:gd name="connsiteX3" fmla="*/ 1696061 w 3467601"/>
              <a:gd name="connsiteY3" fmla="*/ 106600 h 457381"/>
              <a:gd name="connsiteX4" fmla="*/ 2125439 w 3467601"/>
              <a:gd name="connsiteY4" fmla="*/ 298450 h 457381"/>
              <a:gd name="connsiteX5" fmla="*/ 3467601 w 3467601"/>
              <a:gd name="connsiteY5" fmla="*/ 249755 h 457381"/>
              <a:gd name="connsiteX0" fmla="*/ 0 w 3537960"/>
              <a:gd name="connsiteY0" fmla="*/ 953501 h 953501"/>
              <a:gd name="connsiteX1" fmla="*/ 842173 w 3537960"/>
              <a:gd name="connsiteY1" fmla="*/ 0 h 953501"/>
              <a:gd name="connsiteX2" fmla="*/ 1312040 w 3537960"/>
              <a:gd name="connsiteY2" fmla="*/ 457381 h 953501"/>
              <a:gd name="connsiteX3" fmla="*/ 1766420 w 3537960"/>
              <a:gd name="connsiteY3" fmla="*/ 106600 h 953501"/>
              <a:gd name="connsiteX4" fmla="*/ 2195798 w 3537960"/>
              <a:gd name="connsiteY4" fmla="*/ 298450 h 953501"/>
              <a:gd name="connsiteX5" fmla="*/ 3537960 w 3537960"/>
              <a:gd name="connsiteY5" fmla="*/ 249755 h 953501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12040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4883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345390"/>
              <a:gd name="connsiteX1" fmla="*/ 1167585 w 3537960"/>
              <a:gd name="connsiteY1" fmla="*/ 1173010 h 1345390"/>
              <a:gd name="connsiteX2" fmla="*/ 1320835 w 3537960"/>
              <a:gd name="connsiteY2" fmla="*/ 350781 h 1345390"/>
              <a:gd name="connsiteX3" fmla="*/ 1748830 w 3537960"/>
              <a:gd name="connsiteY3" fmla="*/ 0 h 1345390"/>
              <a:gd name="connsiteX4" fmla="*/ 2582773 w 3537960"/>
              <a:gd name="connsiteY4" fmla="*/ 1345390 h 1345390"/>
              <a:gd name="connsiteX5" fmla="*/ 3537960 w 3537960"/>
              <a:gd name="connsiteY5" fmla="*/ 143155 h 1345390"/>
              <a:gd name="connsiteX0" fmla="*/ 0 w 3300498"/>
              <a:gd name="connsiteY0" fmla="*/ 846901 h 1345390"/>
              <a:gd name="connsiteX1" fmla="*/ 1167585 w 3300498"/>
              <a:gd name="connsiteY1" fmla="*/ 1173010 h 1345390"/>
              <a:gd name="connsiteX2" fmla="*/ 1320835 w 3300498"/>
              <a:gd name="connsiteY2" fmla="*/ 350781 h 1345390"/>
              <a:gd name="connsiteX3" fmla="*/ 1748830 w 3300498"/>
              <a:gd name="connsiteY3" fmla="*/ 0 h 1345390"/>
              <a:gd name="connsiteX4" fmla="*/ 2582773 w 3300498"/>
              <a:gd name="connsiteY4" fmla="*/ 1345390 h 1345390"/>
              <a:gd name="connsiteX5" fmla="*/ 3300498 w 3300498"/>
              <a:gd name="connsiteY5" fmla="*/ 584400 h 1345390"/>
              <a:gd name="connsiteX0" fmla="*/ 0 w 2737169"/>
              <a:gd name="connsiteY0" fmla="*/ 846901 h 1345390"/>
              <a:gd name="connsiteX1" fmla="*/ 1167585 w 2737169"/>
              <a:gd name="connsiteY1" fmla="*/ 1173010 h 1345390"/>
              <a:gd name="connsiteX2" fmla="*/ 1320835 w 2737169"/>
              <a:gd name="connsiteY2" fmla="*/ 350781 h 1345390"/>
              <a:gd name="connsiteX3" fmla="*/ 1748830 w 2737169"/>
              <a:gd name="connsiteY3" fmla="*/ 0 h 1345390"/>
              <a:gd name="connsiteX4" fmla="*/ 2582773 w 2737169"/>
              <a:gd name="connsiteY4" fmla="*/ 1345390 h 1345390"/>
              <a:gd name="connsiteX5" fmla="*/ 2737169 w 2737169"/>
              <a:gd name="connsiteY5" fmla="*/ 567590 h 1345390"/>
              <a:gd name="connsiteX0" fmla="*/ 279859 w 3017028"/>
              <a:gd name="connsiteY0" fmla="*/ 846901 h 1173010"/>
              <a:gd name="connsiteX1" fmla="*/ 1447444 w 3017028"/>
              <a:gd name="connsiteY1" fmla="*/ 1173010 h 1173010"/>
              <a:gd name="connsiteX2" fmla="*/ 1600694 w 3017028"/>
              <a:gd name="connsiteY2" fmla="*/ 350781 h 1173010"/>
              <a:gd name="connsiteX3" fmla="*/ 2028689 w 3017028"/>
              <a:gd name="connsiteY3" fmla="*/ 0 h 1173010"/>
              <a:gd name="connsiteX4" fmla="*/ 0 w 3017028"/>
              <a:gd name="connsiteY4" fmla="*/ 1126869 h 1173010"/>
              <a:gd name="connsiteX5" fmla="*/ 3017028 w 3017028"/>
              <a:gd name="connsiteY5" fmla="*/ 567590 h 1173010"/>
              <a:gd name="connsiteX0" fmla="*/ 279859 w 2028689"/>
              <a:gd name="connsiteY0" fmla="*/ 846901 h 1173010"/>
              <a:gd name="connsiteX1" fmla="*/ 1447444 w 2028689"/>
              <a:gd name="connsiteY1" fmla="*/ 1173010 h 1173010"/>
              <a:gd name="connsiteX2" fmla="*/ 1600694 w 2028689"/>
              <a:gd name="connsiteY2" fmla="*/ 350781 h 1173010"/>
              <a:gd name="connsiteX3" fmla="*/ 2028689 w 2028689"/>
              <a:gd name="connsiteY3" fmla="*/ 0 h 1173010"/>
              <a:gd name="connsiteX4" fmla="*/ 0 w 2028689"/>
              <a:gd name="connsiteY4" fmla="*/ 1126869 h 1173010"/>
              <a:gd name="connsiteX0" fmla="*/ 279859 w 2028689"/>
              <a:gd name="connsiteY0" fmla="*/ 846901 h 1126869"/>
              <a:gd name="connsiteX1" fmla="*/ 1600694 w 2028689"/>
              <a:gd name="connsiteY1" fmla="*/ 350781 h 1126869"/>
              <a:gd name="connsiteX2" fmla="*/ 2028689 w 2028689"/>
              <a:gd name="connsiteY2" fmla="*/ 0 h 1126869"/>
              <a:gd name="connsiteX3" fmla="*/ 0 w 2028689"/>
              <a:gd name="connsiteY3" fmla="*/ 1126869 h 1126869"/>
              <a:gd name="connsiteX0" fmla="*/ 279859 w 2028689"/>
              <a:gd name="connsiteY0" fmla="*/ 846901 h 1126869"/>
              <a:gd name="connsiteX1" fmla="*/ 2028689 w 2028689"/>
              <a:gd name="connsiteY1" fmla="*/ 0 h 1126869"/>
              <a:gd name="connsiteX2" fmla="*/ 0 w 2028689"/>
              <a:gd name="connsiteY2" fmla="*/ 1126869 h 1126869"/>
              <a:gd name="connsiteX0" fmla="*/ 279859 w 292715"/>
              <a:gd name="connsiteY0" fmla="*/ 0 h 279968"/>
              <a:gd name="connsiteX1" fmla="*/ 292715 w 292715"/>
              <a:gd name="connsiteY1" fmla="*/ 144850 h 279968"/>
              <a:gd name="connsiteX2" fmla="*/ 0 w 292715"/>
              <a:gd name="connsiteY2" fmla="*/ 279968 h 279968"/>
              <a:gd name="connsiteX0" fmla="*/ 279859 w 580128"/>
              <a:gd name="connsiteY0" fmla="*/ 0 h 279968"/>
              <a:gd name="connsiteX1" fmla="*/ 580128 w 580128"/>
              <a:gd name="connsiteY1" fmla="*/ 220492 h 279968"/>
              <a:gd name="connsiteX2" fmla="*/ 0 w 580128"/>
              <a:gd name="connsiteY2" fmla="*/ 279968 h 279968"/>
              <a:gd name="connsiteX0" fmla="*/ 331593 w 631862"/>
              <a:gd name="connsiteY0" fmla="*/ 0 h 238995"/>
              <a:gd name="connsiteX1" fmla="*/ 631862 w 631862"/>
              <a:gd name="connsiteY1" fmla="*/ 220492 h 238995"/>
              <a:gd name="connsiteX2" fmla="*/ 0 w 631862"/>
              <a:gd name="connsiteY2" fmla="*/ 238995 h 238995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289910 w 590179"/>
              <a:gd name="connsiteY0" fmla="*/ 0 h 353345"/>
              <a:gd name="connsiteX1" fmla="*/ 590179 w 590179"/>
              <a:gd name="connsiteY1" fmla="*/ 220492 h 353345"/>
              <a:gd name="connsiteX2" fmla="*/ 0 w 590179"/>
              <a:gd name="connsiteY2" fmla="*/ 353345 h 353345"/>
              <a:gd name="connsiteX0" fmla="*/ 323446 w 623715"/>
              <a:gd name="connsiteY0" fmla="*/ 0 h 454694"/>
              <a:gd name="connsiteX1" fmla="*/ 623715 w 623715"/>
              <a:gd name="connsiteY1" fmla="*/ 220492 h 454694"/>
              <a:gd name="connsiteX2" fmla="*/ 0 w 623715"/>
              <a:gd name="connsiteY2" fmla="*/ 454694 h 454694"/>
              <a:gd name="connsiteX0" fmla="*/ 306678 w 606947"/>
              <a:gd name="connsiteY0" fmla="*/ 0 h 469172"/>
              <a:gd name="connsiteX1" fmla="*/ 606947 w 606947"/>
              <a:gd name="connsiteY1" fmla="*/ 220492 h 469172"/>
              <a:gd name="connsiteX2" fmla="*/ 0 w 606947"/>
              <a:gd name="connsiteY2" fmla="*/ 469172 h 469172"/>
              <a:gd name="connsiteX0" fmla="*/ 491128 w 606947"/>
              <a:gd name="connsiteY0" fmla="*/ 0 h 565695"/>
              <a:gd name="connsiteX1" fmla="*/ 606947 w 606947"/>
              <a:gd name="connsiteY1" fmla="*/ 317015 h 565695"/>
              <a:gd name="connsiteX2" fmla="*/ 0 w 606947"/>
              <a:gd name="connsiteY2" fmla="*/ 565695 h 565695"/>
              <a:gd name="connsiteX0" fmla="*/ 491128 w 495159"/>
              <a:gd name="connsiteY0" fmla="*/ 0 h 565695"/>
              <a:gd name="connsiteX1" fmla="*/ 495159 w 495159"/>
              <a:gd name="connsiteY1" fmla="*/ 399059 h 565695"/>
              <a:gd name="connsiteX2" fmla="*/ 0 w 495159"/>
              <a:gd name="connsiteY2" fmla="*/ 565695 h 565695"/>
              <a:gd name="connsiteX0" fmla="*/ 118503 w 122534"/>
              <a:gd name="connsiteY0" fmla="*/ 0 h 745871"/>
              <a:gd name="connsiteX1" fmla="*/ 122534 w 122534"/>
              <a:gd name="connsiteY1" fmla="*/ 399059 h 745871"/>
              <a:gd name="connsiteX2" fmla="*/ 0 w 122534"/>
              <a:gd name="connsiteY2" fmla="*/ 745871 h 745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34" h="745871">
                <a:moveTo>
                  <a:pt x="118503" y="0"/>
                </a:moveTo>
                <a:cubicBezTo>
                  <a:pt x="119847" y="133020"/>
                  <a:pt x="121190" y="266039"/>
                  <a:pt x="122534" y="399059"/>
                </a:cubicBezTo>
                <a:lnTo>
                  <a:pt x="0" y="745871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8718123" y="416032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17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06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1480" y="85243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Team Project – Smart Home </a:t>
            </a:r>
            <a:r>
              <a:rPr lang="en-US" altLang="ko-KR" sz="2400" b="1" dirty="0" err="1" smtClean="0"/>
              <a:t>IoT</a:t>
            </a:r>
            <a:r>
              <a:rPr lang="en-US" altLang="ko-KR" sz="2400" b="1" dirty="0" smtClean="0"/>
              <a:t> Platform</a:t>
            </a:r>
            <a:endParaRPr lang="ko-KR" altLang="en-US" sz="2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4475" y="1645302"/>
            <a:ext cx="11763035" cy="49126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9580" y="1954991"/>
            <a:ext cx="17080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3232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238</Words>
  <Application>Microsoft Office PowerPoint</Application>
  <PresentationFormat>와이드스크린</PresentationFormat>
  <Paragraphs>60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&amp; 회원관리 기능</dc:title>
  <dc:creator>Windows 사용자</dc:creator>
  <cp:lastModifiedBy>Windows 사용자</cp:lastModifiedBy>
  <cp:revision>47</cp:revision>
  <dcterms:created xsi:type="dcterms:W3CDTF">2017-09-01T04:44:09Z</dcterms:created>
  <dcterms:modified xsi:type="dcterms:W3CDTF">2017-12-08T01:21:36Z</dcterms:modified>
</cp:coreProperties>
</file>