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3773" r:id="rId2"/>
  </p:sldMasterIdLst>
  <p:notesMasterIdLst>
    <p:notesMasterId r:id="rId9"/>
  </p:notesMasterIdLst>
  <p:sldIdLst>
    <p:sldId id="261" r:id="rId3"/>
    <p:sldId id="258" r:id="rId4"/>
    <p:sldId id="262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668A-625C-406F-BFEF-A795ADD68B0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DC992-47B3-4848-B20A-78DB78568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3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05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74A776-519C-4C45-8A2B-BEA507305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83C7B-D5A1-4756-A43C-C77615AE0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2D814-90E0-47A0-AC87-54727DC5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A19A7-6982-497A-8CC6-29ADB563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C7EB-B3D2-4B9B-8BAB-F3B32E37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959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51D85-C73F-4533-9E12-213D669B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7C94A5-C384-4707-AF5A-CD3666C5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B797F-7269-4DCC-A8FE-297E4F0D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4562-11D5-4032-BC72-9DF4A18A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20CA92-9A70-4D8F-9889-1581F8F1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5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114AE-9A77-442B-8E3C-9E35C7F0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13C87-7C55-4782-BB4A-F589ABEE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5460F-031B-4F8F-A326-5E0DCEB7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4E998-91E9-4717-B63F-1EB57792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43D9F-C5F1-4A57-B3AA-F1E73AAF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043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E939A-7514-4AB5-B379-F9B861A7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DF72A-6E04-41CC-B996-817AE540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C3A7C-7CF8-49EB-9C3C-4027F8A5F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6C75-2631-4AD2-8293-BBFDB850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7EB35-0222-49C2-A006-A344B62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3F2876-D3D6-4C36-9CF0-DB6F1948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99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20068-E57C-46E8-933A-93CB43D0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A1FAEA-A873-4B89-893D-A3FE4D51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41ACB2-2586-4B15-A9EE-A0AB96991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B0DCCA-A1F4-4CCC-9476-AEF894131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EF83E3-73B5-446E-8064-521F65BAC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702479-CF4E-40A2-BEC9-9D7937C9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5AA256-0C71-4DA5-BF3F-6186CC98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7B615D-B1DA-4EFE-A0B5-735B04718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506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363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실외, 하늘, 도시이(가) 표시된 사진&#10;&#10;자동 생성된 설명">
            <a:extLst>
              <a:ext uri="{FF2B5EF4-FFF2-40B4-BE49-F238E27FC236}">
                <a16:creationId xmlns:a16="http://schemas.microsoft.com/office/drawing/2014/main" id="{662517FB-9751-7E9A-6C7B-50230EB095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13F258-D413-031D-11A5-111944683A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107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BFE55-BAF6-481D-A63B-EE4E2FD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8C6B2D-1C0D-4884-90F9-A4A94F646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063919-BF5F-4E34-B3E3-627A9D70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38731E-A2F4-4D3B-B24E-DFAB420F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625A1-FC87-4B05-9126-53C9C5B5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35C6D-5460-4865-8CEC-B0C1D79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96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11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05915-1523-4071-9C29-7CBBDE21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7C157-678F-4A7D-8E85-A22BFE97F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5DE75-F889-44B8-9A03-335B27F5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F04BF0-19C6-4595-B195-7F305BD1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2966C-A1A5-4C10-8B6F-995485BF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9B13E-15C3-4AFF-8F6F-47A60D2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86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6C0CC-553F-4F34-B051-A16BE6B4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CF6B2B-5D8F-430C-9456-755E94DCA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18F0-75E3-49D0-9CF2-35803B764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DCEE16-96F2-4A65-92D4-629FBF88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4EFC0-9776-4282-B82E-D6894A56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56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F0C14C-1565-4124-A2C4-1C958ED72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BB901-36EB-4746-AF11-43D2D315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4DFB7-531D-4942-95F8-8BF977A9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BA073D-5ACB-44E6-BDD6-BA9A7886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F2A76-645F-4D9E-B572-05C2E3C9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660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190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2025-07-10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678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레이아웃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9C246-C248-4351-9D38-88EA60C9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C06BFD-0468-452C-8E93-612796B0855C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2025-07-10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FD489-0747-4A2B-9863-3DBDFC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1586B-01E3-4644-A852-F8A59108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F1885-F02A-4FD5-B839-7A201307549F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926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0665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4741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9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11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80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1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4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0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C1C549-5057-4B57-8F60-92D9E665F10B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97BFD-E3AB-4D6C-80B4-D7A7F99769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8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41FDE2-0F80-4B0A-BA03-F4317890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E4BA-F4CA-4C5A-BE03-C67D2D50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4119-0275-420A-BDA8-85C44CAC3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D573C-6F19-41FE-8104-333C764E0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8455C-A618-47C5-93B8-A9EBD0736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A85FBC-2750-4EB2-BEE8-FADFF901BC2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Pretendard Light"/>
                <a:ea typeface="Pretendard Light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Pretendard Light"/>
              <a:ea typeface="Pretendard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4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7CCF98C-6BE9-4B41-9E12-DF9BA7E4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6" y="1"/>
            <a:ext cx="10515600" cy="6857999"/>
          </a:xfrm>
          <a:blipFill dpi="0" rotWithShape="1">
            <a:blip r:embed="rId3">
              <a:alphaModFix amt="50000"/>
            </a:blip>
            <a:srcRect/>
            <a:tile tx="0" ty="0" sx="100000" sy="100000" flip="none" algn="tl"/>
          </a:blip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4CBB701-0C9D-4FCB-9CF7-871F0D08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06" y="0"/>
            <a:ext cx="10515600" cy="1325562"/>
          </a:xfrm>
        </p:spPr>
        <p:txBody>
          <a:bodyPr/>
          <a:lstStyle/>
          <a:p>
            <a:r>
              <a:rPr lang="ko-KR" altLang="en-US" dirty="0"/>
              <a:t>여행을 떠나요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77610-EBC4-4CDD-ACD0-2F7E1ED6183C}"/>
              </a:ext>
            </a:extLst>
          </p:cNvPr>
          <p:cNvSpPr txBox="1"/>
          <p:nvPr/>
        </p:nvSpPr>
        <p:spPr>
          <a:xfrm>
            <a:off x="5896946" y="956230"/>
            <a:ext cx="6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빅데이터</a:t>
            </a:r>
            <a:r>
              <a:rPr lang="en-US" altLang="ko-KR" dirty="0"/>
              <a:t>UI </a:t>
            </a:r>
            <a:r>
              <a:rPr lang="ko-KR" altLang="en-US" dirty="0"/>
              <a:t>전공자 양성과정 서동우</a:t>
            </a:r>
            <a:r>
              <a:rPr lang="en-US" altLang="ko-KR" dirty="0"/>
              <a:t>,  </a:t>
            </a:r>
            <a:r>
              <a:rPr lang="ko-KR" altLang="en-US" dirty="0"/>
              <a:t>박준형</a:t>
            </a:r>
            <a:r>
              <a:rPr lang="en-US" altLang="ko-KR" dirty="0"/>
              <a:t>, </a:t>
            </a:r>
            <a:r>
              <a:rPr lang="ko-KR" altLang="en-US" dirty="0"/>
              <a:t>이인호</a:t>
            </a:r>
          </a:p>
        </p:txBody>
      </p:sp>
    </p:spTree>
    <p:extLst>
      <p:ext uri="{BB962C8B-B14F-4D97-AF65-F5344CB8AC3E}">
        <p14:creationId xmlns:p14="http://schemas.microsoft.com/office/powerpoint/2010/main" val="38473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105028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Pretendard ExtraBold"/>
                <a:ea typeface="Pretendard ExtraBold"/>
                <a:cs typeface="Pretendard Black" panose="02000A03000000020004" pitchFamily="50" charset="-127"/>
              </a:rPr>
              <a:t>History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570850" y="532938"/>
            <a:ext cx="1109599" cy="215444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여행을 떠나요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425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69A3A"/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00</a:t>
            </a:r>
          </a:p>
        </p:txBody>
      </p:sp>
      <p:graphicFrame>
        <p:nvGraphicFramePr>
          <p:cNvPr id="9" name="내용 개체 틀 9">
            <a:extLst>
              <a:ext uri="{FF2B5EF4-FFF2-40B4-BE49-F238E27FC236}">
                <a16:creationId xmlns:a16="http://schemas.microsoft.com/office/drawing/2014/main" id="{A9AF8E6E-68AE-4E21-BB87-3DF21EA3AF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512518"/>
              </p:ext>
            </p:extLst>
          </p:nvPr>
        </p:nvGraphicFramePr>
        <p:xfrm>
          <a:off x="754284" y="1327947"/>
          <a:ext cx="9115254" cy="5231304"/>
        </p:xfrm>
        <a:graphic>
          <a:graphicData uri="http://schemas.openxmlformats.org/drawingml/2006/table">
            <a:tbl>
              <a:tblPr firstRow="1" bandRow="1"/>
              <a:tblGrid>
                <a:gridCol w="2278813">
                  <a:extLst>
                    <a:ext uri="{9D8B030D-6E8A-4147-A177-3AD203B41FA5}">
                      <a16:colId xmlns:a16="http://schemas.microsoft.com/office/drawing/2014/main" val="2171464615"/>
                    </a:ext>
                  </a:extLst>
                </a:gridCol>
                <a:gridCol w="2278814">
                  <a:extLst>
                    <a:ext uri="{9D8B030D-6E8A-4147-A177-3AD203B41FA5}">
                      <a16:colId xmlns:a16="http://schemas.microsoft.com/office/drawing/2014/main" val="2565143804"/>
                    </a:ext>
                  </a:extLst>
                </a:gridCol>
                <a:gridCol w="2278814">
                  <a:extLst>
                    <a:ext uri="{9D8B030D-6E8A-4147-A177-3AD203B41FA5}">
                      <a16:colId xmlns:a16="http://schemas.microsoft.com/office/drawing/2014/main" val="3122802248"/>
                    </a:ext>
                  </a:extLst>
                </a:gridCol>
                <a:gridCol w="2278813">
                  <a:extLst>
                    <a:ext uri="{9D8B030D-6E8A-4147-A177-3AD203B41FA5}">
                      <a16:colId xmlns:a16="http://schemas.microsoft.com/office/drawing/2014/main" val="595403627"/>
                    </a:ext>
                  </a:extLst>
                </a:gridCol>
              </a:tblGrid>
              <a:tr h="4548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effectLst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988797"/>
                  </a:ext>
                </a:extLst>
              </a:tr>
              <a:tr h="4548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22476"/>
                  </a:ext>
                </a:extLst>
              </a:tr>
              <a:tr h="4548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416738"/>
                  </a:ext>
                </a:extLst>
              </a:tr>
              <a:tr h="4548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154935"/>
                  </a:ext>
                </a:extLst>
              </a:tr>
              <a:tr h="216075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391330"/>
                  </a:ext>
                </a:extLst>
              </a:tr>
              <a:tr h="4548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311007"/>
                  </a:ext>
                </a:extLst>
              </a:tr>
              <a:tr h="79606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96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277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260700" y="1034701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833575" y="602304"/>
            <a:ext cx="3449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833575" y="386860"/>
            <a:ext cx="1273215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-3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여행을 떠나요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15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775504" y="1034701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61E15-ED44-4A5F-BE69-FC54BF217DF4}"/>
              </a:ext>
            </a:extLst>
          </p:cNvPr>
          <p:cNvSpPr txBox="1"/>
          <p:nvPr/>
        </p:nvSpPr>
        <p:spPr>
          <a:xfrm>
            <a:off x="1285451" y="67786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D8F8E4-920F-466B-B01D-78A29F44BAA2}"/>
              </a:ext>
            </a:extLst>
          </p:cNvPr>
          <p:cNvSpPr txBox="1"/>
          <p:nvPr/>
        </p:nvSpPr>
        <p:spPr>
          <a:xfrm>
            <a:off x="2246770" y="1500307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32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동기</a:t>
            </a:r>
            <a:endParaRPr lang="id-ID" altLang="ko-KR" sz="32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DCC37-85DB-4CAE-AA9C-1A79FC3F8942}"/>
              </a:ext>
            </a:extLst>
          </p:cNvPr>
          <p:cNvSpPr txBox="1"/>
          <p:nvPr/>
        </p:nvSpPr>
        <p:spPr>
          <a:xfrm>
            <a:off x="2246770" y="2190732"/>
            <a:ext cx="8493618" cy="220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웹사이트 사용 시</a:t>
            </a: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사용자가 편리하게 여행 정보를 공유하고 키워드</a:t>
            </a: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지역별</a:t>
            </a: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기간별</a:t>
            </a: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 </a:t>
            </a: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검색을 통해 유용한 정보를 제공하는 프로그램을 만들고 싶다</a:t>
            </a: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자신만의 여행 경험을 공유함으로써 사용자의 경험을 기록하고 공유할 수 있는 프로그램을 만들고 싶다</a:t>
            </a:r>
            <a:r>
              <a:rPr lang="en-US" altLang="ko-KR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.</a:t>
            </a: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여행 경로를 </a:t>
            </a:r>
            <a:r>
              <a:rPr lang="ko-KR" altLang="en-US" spc="-5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보기쉽게</a:t>
            </a: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표현함으로써 사용자가 일정을 짜는데 도움을 주는 프로그램을 만들고 싶다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8" name="Oval 175">
            <a:extLst>
              <a:ext uri="{FF2B5EF4-FFF2-40B4-BE49-F238E27FC236}">
                <a16:creationId xmlns:a16="http://schemas.microsoft.com/office/drawing/2014/main" id="{7655AE4E-2D89-491B-B108-18C1BE2BC17A}"/>
              </a:ext>
            </a:extLst>
          </p:cNvPr>
          <p:cNvSpPr/>
          <p:nvPr/>
        </p:nvSpPr>
        <p:spPr>
          <a:xfrm>
            <a:off x="1197809" y="1456577"/>
            <a:ext cx="875073" cy="877824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50" charset="-127"/>
                <a:ea typeface="+mn-ea"/>
                <a:cs typeface="+mn-cs"/>
              </a:rPr>
              <a:t>1</a:t>
            </a:r>
            <a:endParaRPr kumimoji="0" lang="id-ID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D800EC-A06E-4898-89AD-8CD756F65D80}"/>
              </a:ext>
            </a:extLst>
          </p:cNvPr>
          <p:cNvSpPr txBox="1"/>
          <p:nvPr/>
        </p:nvSpPr>
        <p:spPr>
          <a:xfrm>
            <a:off x="2246770" y="4397270"/>
            <a:ext cx="888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ko-KR" altLang="en-US" sz="3200" spc="-2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목적</a:t>
            </a:r>
            <a:endParaRPr lang="id-ID" altLang="ko-KR" sz="3200" spc="-20" dirty="0">
              <a:ln>
                <a:solidFill>
                  <a:srgbClr val="000000"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5DA18-2119-4D0C-ABDB-44DEDA6812BC}"/>
              </a:ext>
            </a:extLst>
          </p:cNvPr>
          <p:cNvSpPr txBox="1"/>
          <p:nvPr/>
        </p:nvSpPr>
        <p:spPr>
          <a:xfrm>
            <a:off x="2246770" y="4982045"/>
            <a:ext cx="8493618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여행 경험 및 여행 경로 제공</a:t>
            </a:r>
            <a:endParaRPr lang="en-US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285750" indent="-285750" latinLnBrk="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pc="-5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커뮤니티 구축</a:t>
            </a:r>
            <a:endParaRPr lang="id-ID" altLang="ko-KR" spc="-5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1" name="Oval 175">
            <a:extLst>
              <a:ext uri="{FF2B5EF4-FFF2-40B4-BE49-F238E27FC236}">
                <a16:creationId xmlns:a16="http://schemas.microsoft.com/office/drawing/2014/main" id="{E79820EF-1B3E-48B8-8675-7F2C44E755E9}"/>
              </a:ext>
            </a:extLst>
          </p:cNvPr>
          <p:cNvSpPr/>
          <p:nvPr/>
        </p:nvSpPr>
        <p:spPr>
          <a:xfrm>
            <a:off x="1197809" y="4250746"/>
            <a:ext cx="875073" cy="877824"/>
          </a:xfrm>
          <a:prstGeom prst="ellipse">
            <a:avLst/>
          </a:prstGeom>
          <a:solidFill>
            <a:schemeClr val="accent1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kern="0" dirty="0">
                <a:solidFill>
                  <a:prstClr val="white"/>
                </a:solidFill>
                <a:latin typeface="Pretendard Light" panose="02000403000000020004" pitchFamily="50" charset="-127"/>
              </a:rPr>
              <a:t>2</a:t>
            </a:r>
            <a:endParaRPr kumimoji="0" lang="id-ID" sz="3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3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260700" y="1034701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833575" y="602304"/>
            <a:ext cx="3449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833575" y="386860"/>
            <a:ext cx="1273215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-3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여행을 떠나요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15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775504" y="1034701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61E15-ED44-4A5F-BE69-FC54BF217DF4}"/>
              </a:ext>
            </a:extLst>
          </p:cNvPr>
          <p:cNvSpPr txBox="1"/>
          <p:nvPr/>
        </p:nvSpPr>
        <p:spPr>
          <a:xfrm>
            <a:off x="1285451" y="677863"/>
            <a:ext cx="9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Usecase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7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349618"/>
              </p:ext>
            </p:extLst>
          </p:nvPr>
        </p:nvGraphicFramePr>
        <p:xfrm>
          <a:off x="775504" y="1097766"/>
          <a:ext cx="10683432" cy="523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79">
                  <a:extLst>
                    <a:ext uri="{9D8B030D-6E8A-4147-A177-3AD203B41FA5}">
                      <a16:colId xmlns:a16="http://schemas.microsoft.com/office/drawing/2014/main" val="2283843087"/>
                    </a:ext>
                  </a:extLst>
                </a:gridCol>
                <a:gridCol w="9115253">
                  <a:extLst>
                    <a:ext uri="{9D8B030D-6E8A-4147-A177-3AD203B41FA5}">
                      <a16:colId xmlns:a16="http://schemas.microsoft.com/office/drawing/2014/main" val="2171464615"/>
                    </a:ext>
                  </a:extLst>
                </a:gridCol>
              </a:tblGrid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회원들이 </a:t>
                      </a:r>
                      <a:r>
                        <a:rPr lang="ko-KR" altLang="en-US" dirty="0" err="1"/>
                        <a:t>피드에</a:t>
                      </a:r>
                      <a:r>
                        <a:rPr lang="ko-KR" altLang="en-US" dirty="0"/>
                        <a:t> 게시물을 올릴 수 있도록 기능한다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88797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엑터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2476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회원이 등록 아이콘을 눌러 게시물 등록 페이지로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16738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사후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게시물 업로드 후 메인페이지로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154935"/>
                  </a:ext>
                </a:extLst>
              </a:tr>
              <a:tr h="2160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기본흐름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회원이 업로드 할 파일을 선택한다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회원이 업로드 할 파일을 편집한다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 err="1"/>
                        <a:t>회원은공유할</a:t>
                      </a:r>
                      <a:r>
                        <a:rPr lang="ko-KR" altLang="en-US" baseline="0" dirty="0"/>
                        <a:t> 대상을 정한다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4. </a:t>
                      </a:r>
                      <a:r>
                        <a:rPr lang="ko-KR" altLang="en-US" dirty="0"/>
                        <a:t>시스템은 회원이 편집한 내용을 다시 한번 회원에게 보여준다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회원이 등록 버튼을 누른다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6. </a:t>
                      </a:r>
                      <a:r>
                        <a:rPr lang="ko-KR" altLang="en-US" dirty="0"/>
                        <a:t>시스템은 파일을 데이터베이스에 저장 후 게시판에 업로드한다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91330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대안흐름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회원이 취소 버튼을 누르면 메인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311007"/>
                  </a:ext>
                </a:extLst>
              </a:tr>
              <a:tr h="796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예외흐름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1a </a:t>
                      </a:r>
                      <a:r>
                        <a:rPr lang="ko-KR" altLang="en-US" dirty="0"/>
                        <a:t>회원이 업로드 하는 파일이 대용량일 경우 시스템은 일정 크기 이상은 업로드 불가능하다는 메시지를 회원에게 전달한다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9661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372667" y="633837"/>
            <a:ext cx="406746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게시물 등록 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260700" y="1034701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833575" y="602304"/>
            <a:ext cx="3449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833575" y="386860"/>
            <a:ext cx="1273215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-3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여행을 떠나요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15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775504" y="1034701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54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843992"/>
              </p:ext>
            </p:extLst>
          </p:nvPr>
        </p:nvGraphicFramePr>
        <p:xfrm>
          <a:off x="775504" y="1097766"/>
          <a:ext cx="10683432" cy="523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179">
                  <a:extLst>
                    <a:ext uri="{9D8B030D-6E8A-4147-A177-3AD203B41FA5}">
                      <a16:colId xmlns:a16="http://schemas.microsoft.com/office/drawing/2014/main" val="2283843087"/>
                    </a:ext>
                  </a:extLst>
                </a:gridCol>
                <a:gridCol w="9115253">
                  <a:extLst>
                    <a:ext uri="{9D8B030D-6E8A-4147-A177-3AD203B41FA5}">
                      <a16:colId xmlns:a16="http://schemas.microsoft.com/office/drawing/2014/main" val="2171464615"/>
                    </a:ext>
                  </a:extLst>
                </a:gridCol>
              </a:tblGrid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회원이 자신의 여행경로를 지도에 표시하도록 기능한다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88797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엑터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22476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회원이 지도 아이콘을 눌러 여행경로 공유 페이지로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416738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사후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여행경로 저장 후 업로드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154935"/>
                  </a:ext>
                </a:extLst>
              </a:tr>
              <a:tr h="21607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기본흐름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1. </a:t>
                      </a:r>
                      <a:r>
                        <a:rPr lang="ko-KR" altLang="en-US" dirty="0"/>
                        <a:t>회원이 지도에서 자신이 여행했던 곳을 선택한다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2. </a:t>
                      </a:r>
                      <a:r>
                        <a:rPr lang="ko-KR" altLang="en-US" dirty="0"/>
                        <a:t>시스템은 선택된 곳을 연결하는 선을 그려 경로를 표시한다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3. </a:t>
                      </a:r>
                      <a:r>
                        <a:rPr lang="ko-KR" altLang="en-US" dirty="0"/>
                        <a:t>공유할</a:t>
                      </a:r>
                      <a:r>
                        <a:rPr lang="ko-KR" altLang="en-US" baseline="0" dirty="0"/>
                        <a:t> 대상을 정한다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5. </a:t>
                      </a:r>
                      <a:r>
                        <a:rPr lang="ko-KR" altLang="en-US" dirty="0"/>
                        <a:t>회원이 공유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버튼을 누른다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6. </a:t>
                      </a:r>
                      <a:r>
                        <a:rPr lang="ko-KR" altLang="en-US" dirty="0"/>
                        <a:t>시스템은 파일을 데이터베이스에 저장 후 게시판에 업로드한다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391330"/>
                  </a:ext>
                </a:extLst>
              </a:tr>
              <a:tr h="45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대안흐름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회원이 취소 버튼을 누르면 메인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311007"/>
                  </a:ext>
                </a:extLst>
              </a:tr>
              <a:tr h="796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예외흐름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99661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7F0E0E-D950-486A-8185-861386C40EA6}"/>
              </a:ext>
            </a:extLst>
          </p:cNvPr>
          <p:cNvSpPr txBox="1"/>
          <p:nvPr/>
        </p:nvSpPr>
        <p:spPr>
          <a:xfrm>
            <a:off x="1342081" y="629650"/>
            <a:ext cx="43688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spc="-30" noProof="0" dirty="0" err="1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Usecase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(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여행경로 </a:t>
            </a:r>
            <a:r>
              <a:rPr lang="ko-KR" altLang="en-US" sz="2400" spc="-3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공유</a:t>
            </a:r>
            <a:r>
              <a:rPr lang="ko-KR" altLang="en-US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 명세서</a:t>
            </a:r>
            <a:r>
              <a:rPr lang="en-US" altLang="ko-KR" sz="2400" spc="-3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rgbClr val="000000">
                    <a:lumMod val="95000"/>
                    <a:lumOff val="5000"/>
                  </a:srgbClr>
                </a:solidFill>
                <a:latin typeface="Pretendard ExtraBold"/>
                <a:ea typeface="Pretendard ExtraBold"/>
                <a:cs typeface="Pretendard Black" panose="02000A03000000020004" pitchFamily="50" charset="-127"/>
              </a:rPr>
              <a:t>)</a:t>
            </a:r>
            <a:endParaRPr kumimoji="0" lang="en-US" altLang="ko-KR" sz="2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Pretendard ExtraBold"/>
              <a:ea typeface="Pretendard ExtraBold"/>
              <a:cs typeface="Pretendard Black" panose="02000A03000000020004" pitchFamily="50" charset="-127"/>
            </a:endParaRPr>
          </a:p>
        </p:txBody>
      </p:sp>
      <p:cxnSp>
        <p:nvCxnSpPr>
          <p:cNvPr id="12" name="직선 연결선 9">
            <a:extLst>
              <a:ext uri="{FF2B5EF4-FFF2-40B4-BE49-F238E27FC236}">
                <a16:creationId xmlns:a16="http://schemas.microsoft.com/office/drawing/2014/main" id="{160CDB16-B2C7-4F5E-AE64-7FA6FFA368A6}"/>
              </a:ext>
            </a:extLst>
          </p:cNvPr>
          <p:cNvCxnSpPr>
            <a:cxnSpLocks/>
          </p:cNvCxnSpPr>
          <p:nvPr/>
        </p:nvCxnSpPr>
        <p:spPr>
          <a:xfrm>
            <a:off x="1260700" y="1034701"/>
            <a:ext cx="1066499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F2EB79-8B2F-4701-AE55-48AEBBA44014}"/>
              </a:ext>
            </a:extLst>
          </p:cNvPr>
          <p:cNvSpPr txBox="1"/>
          <p:nvPr/>
        </p:nvSpPr>
        <p:spPr>
          <a:xfrm>
            <a:off x="833575" y="602304"/>
            <a:ext cx="34496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-30" normalizeH="0" baseline="0" noProof="0" dirty="0">
                <a:ln>
                  <a:solidFill>
                    <a:srgbClr val="000000">
                      <a:alpha val="0"/>
                    </a:srgbClr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73F0E6-E43C-473A-8106-9B7DB016869E}"/>
              </a:ext>
            </a:extLst>
          </p:cNvPr>
          <p:cNvSpPr txBox="1"/>
          <p:nvPr/>
        </p:nvSpPr>
        <p:spPr>
          <a:xfrm>
            <a:off x="833575" y="386860"/>
            <a:ext cx="1273215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spc="-3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여행을 떠나요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000000">
                    <a:alpha val="0"/>
                  </a:srgbClr>
                </a:solidFill>
              </a:ln>
              <a:effectLst/>
              <a:uLnTx/>
              <a:uFillTx/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cxnSp>
        <p:nvCxnSpPr>
          <p:cNvPr id="15" name="직선 연결선 10">
            <a:extLst>
              <a:ext uri="{FF2B5EF4-FFF2-40B4-BE49-F238E27FC236}">
                <a16:creationId xmlns:a16="http://schemas.microsoft.com/office/drawing/2014/main" id="{F8F0652E-9028-42AD-8410-F27B0FDE9042}"/>
              </a:ext>
            </a:extLst>
          </p:cNvPr>
          <p:cNvCxnSpPr>
            <a:cxnSpLocks/>
          </p:cNvCxnSpPr>
          <p:nvPr/>
        </p:nvCxnSpPr>
        <p:spPr>
          <a:xfrm>
            <a:off x="775504" y="1034701"/>
            <a:ext cx="403037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891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그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69A3A"/>
      </a:accent1>
      <a:accent2>
        <a:srgbClr val="7879B2"/>
      </a:accent2>
      <a:accent3>
        <a:srgbClr val="5D667B"/>
      </a:accent3>
      <a:accent4>
        <a:srgbClr val="00ABB2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7">
      <a:majorFont>
        <a:latin typeface="Pretendard ExtraBold"/>
        <a:ea typeface="Pretendard ExtraBold"/>
        <a:cs typeface=""/>
      </a:majorFont>
      <a:minorFont>
        <a:latin typeface="Pretendard Light"/>
        <a:ea typeface="Pretendard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264</TotalTime>
  <Words>282</Words>
  <Application>Microsoft Office PowerPoint</Application>
  <PresentationFormat>와이드스크린</PresentationFormat>
  <Paragraphs>67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8" baseType="lpstr">
      <vt:lpstr>Pretendard Black</vt:lpstr>
      <vt:lpstr>Pretendard ExtraBold</vt:lpstr>
      <vt:lpstr>Pretendard Light</vt:lpstr>
      <vt:lpstr>Pretendard Medium</vt:lpstr>
      <vt:lpstr>Pretendard SemiBold</vt:lpstr>
      <vt:lpstr>맑은 고딕</vt:lpstr>
      <vt:lpstr>Arial</vt:lpstr>
      <vt:lpstr>Calibri</vt:lpstr>
      <vt:lpstr>Calibri Light</vt:lpstr>
      <vt:lpstr>Wingdings 2</vt:lpstr>
      <vt:lpstr>HDOfficeLightV0</vt:lpstr>
      <vt:lpstr>Office 테마</vt:lpstr>
      <vt:lpstr>여행을 떠나요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10</cp:revision>
  <dcterms:created xsi:type="dcterms:W3CDTF">2025-07-07T00:29:38Z</dcterms:created>
  <dcterms:modified xsi:type="dcterms:W3CDTF">2025-07-10T05:00:17Z</dcterms:modified>
</cp:coreProperties>
</file>