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5000"/>
    <p:restoredTop sz="90000"/>
  </p:normalViewPr>
  <p:slideViewPr>
    <p:cSldViewPr snapToGrid="0" snapToObjects="1">
      <p:cViewPr>
        <p:scale>
          <a:sx n="150" d="100"/>
          <a:sy n="15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1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800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7894" y="3390894"/>
            <a:ext cx="76210" cy="76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27354"/>
            <a:ext cx="12192000" cy="58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9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1588"/>
            <a:ext cx="12192000" cy="57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0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3093"/>
            <a:ext cx="12192000" cy="57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6271"/>
            <a:ext cx="12192000" cy="5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899"/>
            <a:ext cx="12192000" cy="5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4768"/>
            <a:ext cx="12192000" cy="57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1588"/>
            <a:ext cx="12192000" cy="57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0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899"/>
            <a:ext cx="12192000" cy="5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9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736"/>
            <a:ext cx="12192000" cy="57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9915"/>
            <a:ext cx="12192000" cy="57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899"/>
            <a:ext cx="12192000" cy="5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899"/>
            <a:ext cx="12192000" cy="5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30536"/>
            <a:ext cx="12192000" cy="5796927"/>
          </a:xfrm>
          <a:prstGeom prst="rect">
            <a:avLst/>
          </a:prstGeom>
          <a:solidFill>
            <a:srgbClr val="121212">
              <a:alpha val="43000"/>
            </a:srgbClr>
          </a:solidFill>
        </p:spPr>
      </p:pic>
      <p:sp>
        <p:nvSpPr>
          <p:cNvPr id="5" name="가로 글상자 4"/>
          <p:cNvSpPr txBox="1"/>
          <p:nvPr/>
        </p:nvSpPr>
        <p:spPr>
          <a:xfrm>
            <a:off x="4506571" y="3875651"/>
            <a:ext cx="723106" cy="189619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700">
                <a:solidFill>
                  <a:schemeClr val="lt1"/>
                </a:solidFill>
              </a:rPr>
              <a:t>UI-W-0050</a:t>
            </a:r>
            <a:endParaRPr lang="en-US" altLang="ko-KR" sz="700">
              <a:solidFill>
                <a:schemeClr val="lt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506571" y="4075675"/>
            <a:ext cx="723106" cy="189619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700">
                <a:solidFill>
                  <a:schemeClr val="lt1"/>
                </a:solidFill>
              </a:rPr>
              <a:t>UI-W-0051</a:t>
            </a:r>
            <a:endParaRPr lang="en-US" altLang="ko-KR" sz="700">
              <a:solidFill>
                <a:schemeClr val="lt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258217" y="3875651"/>
            <a:ext cx="723106" cy="180094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600" b="1">
                <a:solidFill>
                  <a:schemeClr val="lt1"/>
                </a:solidFill>
              </a:rPr>
              <a:t>내 프로필</a:t>
            </a:r>
            <a:endParaRPr lang="ko-KR" altLang="en-US" sz="600" b="1">
              <a:solidFill>
                <a:schemeClr val="lt1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258217" y="4085201"/>
            <a:ext cx="723106" cy="180094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600" b="1">
                <a:solidFill>
                  <a:schemeClr val="lt1"/>
                </a:solidFill>
              </a:rPr>
              <a:t>타인 프로필</a:t>
            </a:r>
            <a:endParaRPr lang="ko-KR" altLang="en-US" sz="6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9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8408"/>
            <a:ext cx="12192000" cy="57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2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6899"/>
            <a:ext cx="12192000" cy="5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화면 슬라이드 쇼(4:3)</ep:PresentationFormat>
  <ep:Paragraphs>7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2025-07-15T00:05:53.472</dcterms:created>
  <dc:creator>서동성</dc:creator>
  <cp:lastModifiedBy>서동성</cp:lastModifiedBy>
  <dcterms:modified xsi:type="dcterms:W3CDTF">2025-07-15T00:46:24.666</dcterms:modified>
  <cp:revision>9</cp:revision>
  <cp:version>13.0.0.2760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