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2" r:id="rId17"/>
  </p:sldIdLst>
  <p:sldSz cx="9144000" cy="6858000" type="screen4x3"/>
  <p:notesSz cx="7102475" cy="10231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3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5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83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1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1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2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88B7-78C9-45FC-879E-F59540529FE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34B9-A35B-49A7-A211-D02AFBC3F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Ecommerce</a:t>
            </a:r>
            <a:r>
              <a:rPr lang="pt-BR" dirty="0" smtClean="0"/>
              <a:t> Patuá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Fluxos e Comentários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260648"/>
            <a:ext cx="4392488" cy="1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Status do pedido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9552" y="1412776"/>
            <a:ext cx="7290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Aguardando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Pending payment</a:t>
            </a:r>
            <a:r>
              <a:rPr lang="en-US" dirty="0" smtClean="0"/>
              <a:t> – Order received (unpaid)</a:t>
            </a:r>
          </a:p>
          <a:p>
            <a:pPr algn="ctr"/>
            <a:r>
              <a:rPr lang="en-US" b="1" dirty="0" err="1" smtClean="0"/>
              <a:t>Processando</a:t>
            </a:r>
            <a:endParaRPr lang="en-US" b="1" dirty="0" smtClean="0"/>
          </a:p>
          <a:p>
            <a:r>
              <a:rPr lang="en-US" b="1" dirty="0" smtClean="0"/>
              <a:t>Processing</a:t>
            </a:r>
            <a:r>
              <a:rPr lang="en-US" dirty="0" smtClean="0"/>
              <a:t> – Payment received and stock has been reduced- the order is awaiting fulfillment</a:t>
            </a:r>
          </a:p>
          <a:p>
            <a:pPr algn="ctr"/>
            <a:r>
              <a:rPr lang="en-US" b="1" dirty="0" err="1" smtClean="0"/>
              <a:t>Concluído</a:t>
            </a:r>
            <a:endParaRPr lang="en-US" b="1" dirty="0" smtClean="0"/>
          </a:p>
          <a:p>
            <a:r>
              <a:rPr lang="en-US" b="1" dirty="0" smtClean="0"/>
              <a:t>Completed</a:t>
            </a:r>
            <a:r>
              <a:rPr lang="en-US" dirty="0" smtClean="0"/>
              <a:t> – Order fulfilled and complete – requires no further action</a:t>
            </a:r>
          </a:p>
          <a:p>
            <a:pPr algn="ctr"/>
            <a:r>
              <a:rPr lang="en-US" b="1" dirty="0" err="1" smtClean="0"/>
              <a:t>Cancelado</a:t>
            </a:r>
            <a:endParaRPr lang="en-US" b="1" dirty="0" smtClean="0"/>
          </a:p>
          <a:p>
            <a:r>
              <a:rPr lang="en-US" b="1" dirty="0" smtClean="0"/>
              <a:t>Failed</a:t>
            </a:r>
            <a:r>
              <a:rPr lang="en-US" dirty="0" smtClean="0"/>
              <a:t> – Payment failed or was declined (unpaid). Note that this status may not show immediately and instead show as pending until verified (i.e., PayPal).</a:t>
            </a:r>
          </a:p>
          <a:p>
            <a:r>
              <a:rPr lang="en-US" b="1" dirty="0" smtClean="0"/>
              <a:t>Cancelled</a:t>
            </a:r>
            <a:r>
              <a:rPr lang="en-US" dirty="0" smtClean="0"/>
              <a:t> – Cancelled by an admin or the customer – no further action required</a:t>
            </a:r>
          </a:p>
          <a:p>
            <a:r>
              <a:rPr lang="en-US" b="1" dirty="0" smtClean="0"/>
              <a:t>Refunded</a:t>
            </a:r>
            <a:r>
              <a:rPr lang="en-US" dirty="0" smtClean="0"/>
              <a:t> – Refunded by an admin – no further action required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HTTPS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7504" y="1156102"/>
            <a:ext cx="8623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Instalar e ativar certificado de segurança para patua.com.br, ativar HTTPS no </a:t>
            </a:r>
            <a:r>
              <a:rPr lang="pt-BR" dirty="0" err="1" smtClean="0"/>
              <a:t>Woocomerce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Termos com </a:t>
            </a:r>
            <a:r>
              <a:rPr lang="pt-BR" dirty="0" err="1" smtClean="0"/>
              <a:t>Lorem</a:t>
            </a:r>
            <a:r>
              <a:rPr lang="pt-BR" dirty="0" smtClean="0"/>
              <a:t> ipsu</a:t>
            </a:r>
            <a:r>
              <a:rPr lang="pt-BR" dirty="0"/>
              <a:t>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55976" y="256490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Informações nesta página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07904" y="2348880"/>
            <a:ext cx="49602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Colocar informação do </a:t>
            </a:r>
            <a:r>
              <a:rPr lang="pt-BR" dirty="0" err="1" smtClean="0"/>
              <a:t>email</a:t>
            </a:r>
            <a:r>
              <a:rPr lang="pt-BR" dirty="0" smtClean="0"/>
              <a:t> enviado com a senha.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24128" y="4293096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012160" y="6381328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Tirar esse cadastro.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no Fluxo de Compra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228850" cy="8001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536" y="2432232"/>
            <a:ext cx="355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Porque pedir detalhes da cobrança?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38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197</Words>
  <Application>Microsoft Office PowerPoint</Application>
  <PresentationFormat>Apresentação na tela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Ecommerce Patuá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Millionfish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Patuá</dc:title>
  <dc:creator>Eduardo Teixeira Furtado</dc:creator>
  <cp:lastModifiedBy>Eduardo Teixeira Furtado</cp:lastModifiedBy>
  <cp:revision>9</cp:revision>
  <cp:lastPrinted>2015-11-03T16:28:36Z</cp:lastPrinted>
  <dcterms:created xsi:type="dcterms:W3CDTF">2015-11-03T13:12:11Z</dcterms:created>
  <dcterms:modified xsi:type="dcterms:W3CDTF">2015-11-03T16:29:20Z</dcterms:modified>
</cp:coreProperties>
</file>