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7353" autoAdjust="0"/>
  </p:normalViewPr>
  <p:slideViewPr>
    <p:cSldViewPr snapToGrid="0">
      <p:cViewPr varScale="1">
        <p:scale>
          <a:sx n="139" d="100"/>
          <a:sy n="139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B6CBD-41D5-4B03-BD22-F77C39502C8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5A90-1F48-4AB9-97C3-42686D1D9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1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5A90-1F48-4AB9-97C3-42686D1D99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40ED-9453-5913-E247-3E547BE45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BF247-F66D-B910-DAAC-2D0EC76C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2EBF2-05DE-A5B4-DC95-E7DBA6A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7C36A-F693-C732-E309-2637EF58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795D7-2FE5-9F19-545D-950B89C6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0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8A3-F28E-C474-E3BD-272C344E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16914-3443-3DA7-AA15-DCAC43BE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B1A8E-D4A5-3659-33B4-25A5DD4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9E804-734F-8BFF-0AF3-1240D5BC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6F59-4EE0-36F3-1F63-70E45CD1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61308-35D4-0833-C26E-0C535800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ECEA5-0A94-6482-68BB-30F2D45D6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D30D-E4C2-3D8E-5103-6BC58B3C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79B6F-2FD6-F6A1-F3AA-12B4972F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F8782-363F-DAFB-D4CB-920CBF8E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6D24-7A83-9EF8-0413-DD6DCDF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4106F-A031-E4E9-D920-1B6002C1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2AC57-2233-7463-D7D3-1F8C27E8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8D53-1B6D-F8F4-A1E2-290889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F5D29-0A5A-FBBC-14AE-6403F4D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B367-C692-E150-5118-EC85838F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B4BDB-9341-E657-AE5E-AF867A9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77780-06CE-2AA3-9F1F-B47BC4C4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9777-96A6-DE52-8FC4-F91D003A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80EFE-9DC6-4256-EA5D-D430714D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3C920-897B-8250-51E2-56973C4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86FB9-76ED-9681-7C32-1D83DF47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D30EF-ABE1-682A-6E31-D42177C9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C718D-FF14-8217-FDB5-2442139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62212-87F2-9F7D-DE73-CF77E0A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3FCF-5BDA-8236-19FB-29F5C5BA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AAD8-D7B3-B75B-5842-C1A86158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26315-660D-2F6D-1F6C-0E91313A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FE0B9-86DF-5434-B79F-65E6C854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4AA96-57C5-ACA1-5F7A-8680B91D2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92DDC2-0E7A-0737-D532-85D784A0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2774BF-1E22-5F31-F69F-F50A617E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0997F-1DD9-B8DF-8E1C-62C09BF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BDC8F-E864-1FCB-806B-4C5F245A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5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7BAE-02AC-D295-E85D-C285DBD2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19C4F-DFC4-9D01-3C9C-4751CD00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D3CC0-AEBA-BE5B-E910-334E0084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C7489C-FC56-61CD-861C-5FF759E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0A090-33A5-92E6-D9E7-B174EA4C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1CAD7-108B-FCE9-8A23-97F5C83F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FCF81-F1A9-6956-8CB8-62B82057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09C18-E050-49C1-A7F9-B9460A5B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F18DB-5B68-CA4A-FA1A-5DCC1377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B3F87-DE59-48B6-8EA8-D91D4745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EF495-3733-706D-81AF-3012B332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81F9A-0E7B-6E00-AD0D-42AF611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8417C-366D-CC3B-3F7B-17698EB8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6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9DCF7-3912-340D-4288-DB71B1D4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F4BA9-C279-9DA9-6562-BFF0B3C84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070C3-F13F-21D5-E844-EECFB41D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4D498-5097-AB5E-FF63-3FEC6D2E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D5094-32C2-B74C-2EDF-67C27086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99718-4E81-2940-41E4-C1B5B79A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3981E-F8C7-463D-E3B3-7A8692CC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4C658-B77F-CFC3-CC19-C9BD6AFE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83025-0EC3-E37E-F6B9-E02533BBC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A125-4396-45FA-B1EB-7BCAD377CA77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A040-3EE7-10BA-C143-60C95945E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8B6ED-DC1A-2A4F-B41F-175162A11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2A8C-F57F-49FB-9504-9572D63C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7b205.p.ssafy.io/hom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2F0E05-57EE-61D6-B57D-CE72E51EC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ECBF772-D098-5803-0B5E-87F6CFE8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D6B78363-4276-4A38-4FA8-6DB1F3AF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2156F588-DE37-098F-9BF7-3306EA1B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9F05F7-D2C5-E1EE-8A3A-4A0FB28F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8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79E0AF-F47E-A18E-6438-F0A4D5BD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C4E6E3-55DD-41C9-C8B6-E8871361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380C91-1F03-0D66-A7D6-2DEA7BCE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20EF65-F775-FD15-9670-B61A2A5D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5288B387-296A-55C3-8239-A8998092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B8EB3D-BCE0-B1A3-A89F-A090333E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8BAEDB-1083-C60D-5108-49DA2D63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2306" cy="6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E5A9EF2-F09E-6A37-8602-C456A68E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65CB4-E12C-AAF8-E5F7-ED9715F9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EEC34E-A0E1-AB3E-6B17-D7182393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DBC878-32A8-4D4B-923A-3930D054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596F0E38-C5CB-67B3-4A7D-C0A6539F8C78}"/>
              </a:ext>
            </a:extLst>
          </p:cNvPr>
          <p:cNvSpPr txBox="1"/>
          <p:nvPr/>
        </p:nvSpPr>
        <p:spPr>
          <a:xfrm>
            <a:off x="4129669" y="4019343"/>
            <a:ext cx="614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https://j7b205.p.ssafy.io/home</a:t>
            </a:r>
          </a:p>
        </p:txBody>
      </p:sp>
    </p:spTree>
    <p:extLst>
      <p:ext uri="{BB962C8B-B14F-4D97-AF65-F5344CB8AC3E}">
        <p14:creationId xmlns:p14="http://schemas.microsoft.com/office/powerpoint/2010/main" val="9659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441021-4A32-DA26-C085-7824F0D53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12</Words>
  <Application>Microsoft Office PowerPoint</Application>
  <PresentationFormat>와이드스크린</PresentationFormat>
  <Paragraphs>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김정윤</dc:creator>
  <cp:lastModifiedBy>김정윤</cp:lastModifiedBy>
  <cp:revision>3</cp:revision>
  <dcterms:created xsi:type="dcterms:W3CDTF">2022-10-05T14:49:02Z</dcterms:created>
  <dcterms:modified xsi:type="dcterms:W3CDTF">2022-10-06T14:24:53Z</dcterms:modified>
</cp:coreProperties>
</file>