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"/>
  </p:notesMasterIdLst>
  <p:sldIdLst>
    <p:sldId id="260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3200" b="1" i="0" u="none" strike="noStrike" cap="none" spc="0" normalizeH="0" baseline="0"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00D"/>
    <a:srgbClr val="5F5F5F"/>
    <a:srgbClr val="303030"/>
    <a:srgbClr val="BCDAE2"/>
    <a:srgbClr val="B9C9C6"/>
    <a:srgbClr val="8F6A3C"/>
    <a:srgbClr val="8DC224"/>
    <a:srgbClr val="FAD702"/>
    <a:srgbClr val="5CA11D"/>
    <a:srgbClr val="FFA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>
              <a:lumOff val="-13580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solidFill>
                <a:srgbClr val="3797C6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>
              <a:hueOff val="114395"/>
              <a:lumOff val="-24980"/>
            </a:schemeClr>
          </a:solidFill>
        </a:fill>
      </a:tcStyle>
    </a:firstRow>
  </a:tblStyle>
  <a:tblStyle styleId="{EEE7283C-3CF3-47DC-8721-378D4A62B228}" styleName="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miter/>
            </a:ln>
          </a:left>
          <a:right>
            <a:ln w="12700" cap="flat">
              <a:solidFill>
                <a:srgbClr val="5D5D5D"/>
              </a:solidFill>
              <a:miter/>
            </a:ln>
          </a:right>
          <a:top>
            <a:ln w="12700" cap="flat">
              <a:solidFill>
                <a:srgbClr val="5D5D5D"/>
              </a:solidFill>
              <a:miter/>
            </a:ln>
          </a:top>
          <a:bottom>
            <a:ln w="12700" cap="flat">
              <a:solidFill>
                <a:srgbClr val="5D5D5D"/>
              </a:solidFill>
              <a:miter/>
            </a:ln>
          </a:bottom>
          <a:insideH>
            <a:ln w="12700" cap="flat">
              <a:solidFill>
                <a:srgbClr val="5D5D5D"/>
              </a:solidFill>
              <a:miter/>
            </a:ln>
          </a:insideH>
          <a:insideV>
            <a:ln w="12700" cap="flat">
              <a:solidFill>
                <a:srgbClr val="5D5D5D"/>
              </a:solidFill>
              <a:miter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F9400"/>
          </a:solidFill>
        </a:fill>
      </a:tcStyle>
    </a:firstRow>
  </a:tblStyle>
  <a:tblStyle styleId="{2708684C-4D16-4618-839F-0558EEFCDFE6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Row>
  </a:tblStyle>
  <a:tblStyle styleId="{33BA23B1-9221-436E-865A-0063620EA4FD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98089"/>
          </a:solidFill>
        </a:fill>
      </a:tcStyle>
    </a:firstRow>
  </a:tblStyle>
  <a:tblStyle styleId="{CF821DB8-F4EB-4A41-A1BA-3FCAFE7338EE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chemeClr val="accent6">
              <a:hueOff val="-146070"/>
              <a:satOff val="-10050"/>
              <a:lumOff val="-30630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C24785"/>
          </a:solidFill>
        </a:fill>
      </a:tcStyle>
    </a:firstRow>
  </a:tblStyle>
  <a:tblStyle styleId="{C7B018BB-80A7-4F77-B60F-C8B233D01FF8}" styleName="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/>
            </a:ln>
          </a:left>
          <a:right>
            <a:ln w="12700" cap="flat">
              <a:solidFill>
                <a:srgbClr val="B8B8B8"/>
              </a:solidFill>
              <a:prstDash val="solid"/>
              <a:miter/>
            </a:ln>
          </a:right>
          <a:top>
            <a:ln w="12700" cap="flat">
              <a:solidFill>
                <a:srgbClr val="B8B8B8"/>
              </a:solidFill>
              <a:prstDash val="solid"/>
              <a:miter/>
            </a:ln>
          </a:top>
          <a:bottom>
            <a:ln w="12700" cap="flat">
              <a:solidFill>
                <a:srgbClr val="B8B8B8"/>
              </a:solidFill>
              <a:prstDash val="solid"/>
              <a:miter/>
            </a:ln>
          </a:bottom>
          <a:insideH>
            <a:ln w="12700" cap="flat">
              <a:solidFill>
                <a:srgbClr val="B8B8B8"/>
              </a:solidFill>
              <a:prstDash val="solid"/>
              <a:miter/>
            </a:ln>
          </a:insideH>
          <a:insideV>
            <a:ln w="12700" cap="flat">
              <a:solidFill>
                <a:srgbClr val="B8B8B8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chemeClr val="accent3">
              <a:hueOff val="362282"/>
              <a:satOff val="31800"/>
              <a:lumOff val="-18240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254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/>
            </a:ln>
          </a:left>
          <a:right>
            <a:ln w="12700" cap="flat">
              <a:solidFill>
                <a:srgbClr val="929292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929292"/>
              </a:solidFill>
              <a:prstDash val="solid"/>
              <a:miter/>
            </a:ln>
          </a:insideH>
          <a:insideV>
            <a:ln w="12700" cap="flat">
              <a:solidFill>
                <a:srgbClr val="929292"/>
              </a:solidFill>
              <a:prstDash val="solid"/>
              <a:miter/>
            </a:ln>
          </a:insideV>
        </a:tcBdr>
        <a:fill>
          <a:solidFill>
            <a:srgbClr val="01710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89196"/>
  </p:normalViewPr>
  <p:slideViewPr>
    <p:cSldViewPr snapToGrid="0" snapToObjects="1">
      <p:cViewPr varScale="1">
        <p:scale>
          <a:sx n="52" d="100"/>
          <a:sy n="52" d="100"/>
        </p:scale>
        <p:origin x="1050" y="102"/>
      </p:cViewPr>
      <p:guideLst>
        <p:guide orient="horz" pos="4319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24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1712269" y="0"/>
            <a:ext cx="20959462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6231433" y="863203"/>
            <a:ext cx="17439681" cy="116264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291704" y="1250156"/>
            <a:ext cx="16850321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eige.com/kr/ko/brand/blue-movement/" TargetMode="External"/><Relationship Id="rId2" Type="http://schemas.openxmlformats.org/officeDocument/2006/relationships/hyperlink" Target="https://www.laneige.com/kr/ko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pgroup.com/int/ko/about-us/visual-identity/arita-typeface/arita-typeface.html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s://www.hollys.co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벤치마킹"/>
          <p:cNvSpPr txBox="1"/>
          <p:nvPr/>
        </p:nvSpPr>
        <p:spPr>
          <a:xfrm>
            <a:off x="3476424" y="2960933"/>
            <a:ext cx="1683153" cy="605934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벤치마킹</a:t>
            </a:r>
          </a:p>
        </p:txBody>
      </p:sp>
      <p:sp>
        <p:nvSpPr>
          <p:cNvPr id="122" name="사이트맵"/>
          <p:cNvSpPr txBox="1"/>
          <p:nvPr/>
        </p:nvSpPr>
        <p:spPr>
          <a:xfrm>
            <a:off x="9511464" y="2960933"/>
            <a:ext cx="1683153" cy="605934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사이트맵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컬러셋"/>
          <p:cNvSpPr txBox="1"/>
          <p:nvPr/>
        </p:nvSpPr>
        <p:spPr>
          <a:xfrm>
            <a:off x="17206985" y="2960933"/>
            <a:ext cx="1298431" cy="605934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컬러셋</a:t>
            </a:r>
          </a:p>
        </p:txBody>
      </p:sp>
      <p:sp>
        <p:nvSpPr>
          <p:cNvPr id="124" name="1. 레이아웃"/>
          <p:cNvSpPr txBox="1"/>
          <p:nvPr/>
        </p:nvSpPr>
        <p:spPr>
          <a:xfrm>
            <a:off x="774387" y="3984161"/>
            <a:ext cx="1875512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 algn="l"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레이아웃</a:t>
            </a:r>
          </a:p>
        </p:txBody>
      </p:sp>
      <p:sp>
        <p:nvSpPr>
          <p:cNvPr id="125" name="2. 배색"/>
          <p:cNvSpPr txBox="1"/>
          <p:nvPr/>
        </p:nvSpPr>
        <p:spPr>
          <a:xfrm>
            <a:off x="747153" y="5652582"/>
            <a:ext cx="1208663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 algn="l"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2. 배색</a:t>
            </a:r>
          </a:p>
        </p:txBody>
      </p:sp>
      <p:sp>
        <p:nvSpPr>
          <p:cNvPr id="126" name="3. 모션"/>
          <p:cNvSpPr txBox="1"/>
          <p:nvPr/>
        </p:nvSpPr>
        <p:spPr>
          <a:xfrm>
            <a:off x="747153" y="8273092"/>
            <a:ext cx="1208663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 algn="l"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모션</a:t>
            </a:r>
          </a:p>
        </p:txBody>
      </p:sp>
      <p:sp>
        <p:nvSpPr>
          <p:cNvPr id="132" name="배경"/>
          <p:cNvSpPr txBox="1"/>
          <p:nvPr/>
        </p:nvSpPr>
        <p:spPr>
          <a:xfrm>
            <a:off x="14884936" y="4125667"/>
            <a:ext cx="811118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</a:p>
        </p:txBody>
      </p:sp>
      <p:sp>
        <p:nvSpPr>
          <p:cNvPr id="137" name="글자"/>
          <p:cNvSpPr txBox="1"/>
          <p:nvPr/>
        </p:nvSpPr>
        <p:spPr>
          <a:xfrm>
            <a:off x="16402556" y="4125667"/>
            <a:ext cx="811118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글자</a:t>
            </a:r>
          </a:p>
        </p:txBody>
      </p:sp>
      <p:sp>
        <p:nvSpPr>
          <p:cNvPr id="138" name="포인트"/>
          <p:cNvSpPr txBox="1"/>
          <p:nvPr/>
        </p:nvSpPr>
        <p:spPr>
          <a:xfrm>
            <a:off x="17753462" y="4125667"/>
            <a:ext cx="1144544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</a:p>
        </p:txBody>
      </p:sp>
      <p:sp>
        <p:nvSpPr>
          <p:cNvPr id="139" name="반전색"/>
          <p:cNvSpPr txBox="1"/>
          <p:nvPr/>
        </p:nvSpPr>
        <p:spPr>
          <a:xfrm>
            <a:off x="19271083" y="4125667"/>
            <a:ext cx="1144544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보조색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보조색"/>
          <p:cNvSpPr txBox="1"/>
          <p:nvPr/>
        </p:nvSpPr>
        <p:spPr>
          <a:xfrm>
            <a:off x="20788702" y="4125667"/>
            <a:ext cx="1144544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보조색</a:t>
            </a:r>
          </a:p>
        </p:txBody>
      </p:sp>
      <p:sp>
        <p:nvSpPr>
          <p:cNvPr id="141" name="1."/>
          <p:cNvSpPr txBox="1"/>
          <p:nvPr/>
        </p:nvSpPr>
        <p:spPr>
          <a:xfrm>
            <a:off x="13748470" y="5145449"/>
            <a:ext cx="424795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2."/>
          <p:cNvSpPr txBox="1"/>
          <p:nvPr/>
        </p:nvSpPr>
        <p:spPr>
          <a:xfrm>
            <a:off x="13762307" y="7089399"/>
            <a:ext cx="424795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3."/>
          <p:cNvSpPr txBox="1"/>
          <p:nvPr/>
        </p:nvSpPr>
        <p:spPr>
          <a:xfrm>
            <a:off x="13748469" y="9033349"/>
            <a:ext cx="424794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</a:p>
        </p:txBody>
      </p:sp>
      <p:sp>
        <p:nvSpPr>
          <p:cNvPr id="174" name="4."/>
          <p:cNvSpPr txBox="1"/>
          <p:nvPr/>
        </p:nvSpPr>
        <p:spPr>
          <a:xfrm>
            <a:off x="13728759" y="10705109"/>
            <a:ext cx="455727" cy="544379"/>
          </a:xfrm>
          <a:prstGeom prst="rect">
            <a:avLst/>
          </a:prstGeom>
          <a:ln w="12700">
            <a:miter/>
          </a:ln>
        </p:spPr>
        <p:txBody>
          <a:bodyPr wrap="square" lIns="71437" tIns="71437" rIns="71437" bIns="71437" anchor="ctr">
            <a:spAutoFit/>
          </a:bodyPr>
          <a:lstStyle>
            <a:lvl1pPr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</a:p>
        </p:txBody>
      </p:sp>
      <p:sp>
        <p:nvSpPr>
          <p:cNvPr id="180" name="선"/>
          <p:cNvSpPr/>
          <p:nvPr/>
        </p:nvSpPr>
        <p:spPr>
          <a:xfrm flipV="1">
            <a:off x="13313624" y="3633309"/>
            <a:ext cx="1" cy="7049193"/>
          </a:xfrm>
          <a:prstGeom prst="line">
            <a:avLst/>
          </a:prstGeom>
          <a:ln w="25400">
            <a:solidFill>
              <a:srgbClr val="8B8A8B"/>
            </a:solidFill>
            <a:miter/>
          </a:ln>
        </p:spPr>
        <p:txBody>
          <a:bodyPr wrap="square"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선"/>
          <p:cNvSpPr/>
          <p:nvPr/>
        </p:nvSpPr>
        <p:spPr>
          <a:xfrm flipV="1">
            <a:off x="7780024" y="3615022"/>
            <a:ext cx="1" cy="7049192"/>
          </a:xfrm>
          <a:prstGeom prst="line">
            <a:avLst/>
          </a:prstGeom>
          <a:ln w="25400">
            <a:solidFill>
              <a:srgbClr val="8B8A8B"/>
            </a:solidFill>
            <a:miter/>
          </a:ln>
        </p:spPr>
        <p:txBody>
          <a:bodyPr wrap="square"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- 사이트맵"/>
          <p:cNvSpPr txBox="1"/>
          <p:nvPr/>
        </p:nvSpPr>
        <p:spPr>
          <a:xfrm>
            <a:off x="8226333" y="6755164"/>
            <a:ext cx="4451502" cy="544379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marL="0" marR="0" indent="0" algn="l" defTabSz="821531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/>
            </a:pPr>
            <a:r>
              <a:rPr kumimoji="0" lang="ko-KR" altLang="en-US" sz="2600" b="1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- </a:t>
            </a:r>
            <a:r>
              <a:rPr lang="ko-KR" altLang="en-US" sz="2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대메뉴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2 </a:t>
            </a:r>
            <a:r>
              <a:rPr lang="en-US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: </a:t>
            </a:r>
            <a:r>
              <a:rPr lang="ko-KR" altLang="en-US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베스트</a:t>
            </a:r>
            <a:r>
              <a:rPr lang="en-US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&amp;</a:t>
            </a:r>
            <a:r>
              <a:rPr lang="ko-KR" altLang="en-US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신상품</a:t>
            </a:r>
            <a:endParaRPr kumimoji="0" lang="en-US" altLang="ko-KR" sz="2600" b="1" i="0" u="none" strike="noStrike" kern="0" cap="none" spc="0" normalizeH="0" baseline="0" dirty="0"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  <a:sym typeface="나눔고딕"/>
            </a:endParaRPr>
          </a:p>
        </p:txBody>
      </p:sp>
      <p:sp>
        <p:nvSpPr>
          <p:cNvPr id="190" name="- 사이트맵"/>
          <p:cNvSpPr txBox="1"/>
          <p:nvPr/>
        </p:nvSpPr>
        <p:spPr>
          <a:xfrm>
            <a:off x="8226332" y="7595125"/>
            <a:ext cx="4010496" cy="544379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- </a:t>
            </a:r>
            <a:r>
              <a:rPr lang="ko-KR" altLang="en-US" sz="2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대메뉴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3</a:t>
            </a:r>
            <a:r>
              <a:rPr lang="en-US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 : </a:t>
            </a:r>
            <a:r>
              <a:rPr lang="ko-KR" altLang="en-US" sz="2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할리스</a:t>
            </a:r>
            <a:r>
              <a:rPr lang="ko-KR" altLang="en-US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 라이브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  <a:sym typeface="나눔고딕"/>
            </a:endParaRPr>
          </a:p>
        </p:txBody>
      </p:sp>
      <p:sp>
        <p:nvSpPr>
          <p:cNvPr id="193" name="- 사이트맵"/>
          <p:cNvSpPr txBox="1"/>
          <p:nvPr/>
        </p:nvSpPr>
        <p:spPr>
          <a:xfrm>
            <a:off x="8226332" y="8398604"/>
            <a:ext cx="4683629" cy="544379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- </a:t>
            </a:r>
            <a:r>
              <a:rPr lang="ko-KR" altLang="en-US" sz="2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대메뉴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4</a:t>
            </a:r>
            <a:r>
              <a:rPr lang="en-US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 : </a:t>
            </a:r>
            <a:r>
              <a:rPr lang="ko-KR" altLang="en-US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이벤트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  <a:sym typeface="나눔고딕"/>
            </a:endParaRPr>
          </a:p>
        </p:txBody>
      </p:sp>
      <p:sp>
        <p:nvSpPr>
          <p:cNvPr id="194" name="- 사이트맵"/>
          <p:cNvSpPr txBox="1"/>
          <p:nvPr/>
        </p:nvSpPr>
        <p:spPr>
          <a:xfrm>
            <a:off x="8226330" y="5911880"/>
            <a:ext cx="4166075" cy="544379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- </a:t>
            </a:r>
            <a:r>
              <a:rPr lang="ko-KR" altLang="en-US" sz="2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대메뉴</a:t>
            </a: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1 </a:t>
            </a:r>
            <a:r>
              <a:rPr lang="en-US" altLang="ko-KR" sz="2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: </a:t>
            </a:r>
            <a:r>
              <a:rPr lang="ko-KR" altLang="en-US" sz="2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할리스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  <a:sym typeface="나눔고딕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7863D5-38E0-4C22-9191-38DD99E3B2CB}"/>
              </a:ext>
            </a:extLst>
          </p:cNvPr>
          <p:cNvSpPr txBox="1"/>
          <p:nvPr/>
        </p:nvSpPr>
        <p:spPr>
          <a:xfrm>
            <a:off x="5845739" y="2174230"/>
            <a:ext cx="12746736" cy="46166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txBody>
          <a:bodyPr wrap="square">
            <a:spAutoFit/>
          </a:bodyPr>
          <a:lstStyle/>
          <a:p>
            <a:r>
              <a:rPr lang="fr-FR" altLang="ko-KR" sz="2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https://www.hollys.co.kr/</a:t>
            </a:r>
            <a:endParaRPr lang="ko-KR" altLang="en-US" sz="2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74ACFE-2A5E-4A50-8A4C-F65EA3C1A5D3}"/>
              </a:ext>
            </a:extLst>
          </p:cNvPr>
          <p:cNvSpPr txBox="1"/>
          <p:nvPr/>
        </p:nvSpPr>
        <p:spPr>
          <a:xfrm>
            <a:off x="774387" y="9031211"/>
            <a:ext cx="7678776" cy="1938992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txBody>
          <a:bodyPr wrap="square">
            <a:spAutoFit/>
          </a:bodyPr>
          <a:lstStyle/>
          <a:p>
            <a:pPr algn="l"/>
            <a:r>
              <a:rPr lang="fr-FR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www.laneige.com/kr/ko/index.html</a:t>
            </a:r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</a:t>
            </a:r>
            <a:endParaRPr lang="en-US" altLang="ko-KR" sz="2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스크롤 시</a:t>
            </a:r>
            <a:r>
              <a:rPr lang="en-US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등장</a:t>
            </a:r>
            <a:r>
              <a:rPr lang="en-US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오버 시 상품 움직임</a:t>
            </a:r>
            <a:r>
              <a:rPr lang="en-US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/>
            <a:r>
              <a:rPr lang="ko-KR" altLang="en-US" sz="2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비쥬얼</a:t>
            </a: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 슬라이드</a:t>
            </a:r>
            <a:endParaRPr lang="en-US" altLang="ko-KR" sz="2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https://www.laneige.com/kr/ko/brand/blue-movement</a:t>
            </a:r>
            <a:r>
              <a:rPr lang="en-US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/</a:t>
            </a:r>
            <a:r>
              <a:rPr lang="en-US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백그라운드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도형 움직임 모션</a:t>
            </a:r>
            <a:endParaRPr lang="en-US" altLang="ko-KR" sz="2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C13D747-850C-429C-9ABA-6ED672EFC33B}"/>
              </a:ext>
            </a:extLst>
          </p:cNvPr>
          <p:cNvSpPr txBox="1"/>
          <p:nvPr/>
        </p:nvSpPr>
        <p:spPr>
          <a:xfrm>
            <a:off x="747153" y="6518551"/>
            <a:ext cx="6352619" cy="40011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txBody>
          <a:bodyPr wrap="square">
            <a:spAutoFit/>
          </a:bodyPr>
          <a:lstStyle/>
          <a:p>
            <a:pPr algn="l"/>
            <a:r>
              <a:rPr lang="fr-FR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https://www.hollys.co.kr</a:t>
            </a:r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/</a:t>
            </a:r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전반적인 배색</a:t>
            </a: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BEAA66-CA8E-4840-BD8E-E0256DAB2674}"/>
              </a:ext>
            </a:extLst>
          </p:cNvPr>
          <p:cNvSpPr txBox="1"/>
          <p:nvPr/>
        </p:nvSpPr>
        <p:spPr>
          <a:xfrm>
            <a:off x="821499" y="4742280"/>
            <a:ext cx="7941786" cy="40011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txBody>
          <a:bodyPr wrap="square">
            <a:spAutoFit/>
          </a:bodyPr>
          <a:lstStyle/>
          <a:p>
            <a:pPr algn="l"/>
            <a:r>
              <a:rPr lang="fr-FR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www.laneige.com/kr/ko/index.html</a:t>
            </a:r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구조</a:t>
            </a:r>
            <a:endParaRPr lang="en-US" altLang="ko-KR" sz="2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- 사이트맵">
            <a:extLst>
              <a:ext uri="{FF2B5EF4-FFF2-40B4-BE49-F238E27FC236}">
                <a16:creationId xmlns:a16="http://schemas.microsoft.com/office/drawing/2014/main" id="{BB8CEAB2-8304-4B89-BC5C-25B1FF70D717}"/>
              </a:ext>
            </a:extLst>
          </p:cNvPr>
          <p:cNvSpPr txBox="1"/>
          <p:nvPr/>
        </p:nvSpPr>
        <p:spPr>
          <a:xfrm>
            <a:off x="8214138" y="5094643"/>
            <a:ext cx="4166075" cy="544379"/>
          </a:xfrm>
          <a:prstGeom prst="rect">
            <a:avLst/>
          </a:prstGeom>
          <a:ln w="12700">
            <a:miter/>
          </a:ln>
          <a:effectLst/>
        </p:spPr>
        <p:txBody>
          <a:bodyPr vert="horz" wrap="square" lIns="71437" tIns="71437" rIns="71437" bIns="71437" anchor="ctr">
            <a:spAutoFit/>
          </a:bodyPr>
          <a:lstStyle/>
          <a:p>
            <a:pPr algn="l">
              <a:buClr>
                <a:srgbClr val="000000"/>
              </a:buClr>
              <a:defRPr/>
            </a:pPr>
            <a:r>
              <a:rPr lang="en-US" altLang="ko-KR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-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 </a:t>
            </a:r>
            <a:r>
              <a:rPr lang="ko-KR" altLang="en-US" sz="2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  <a:sym typeface="나눔고딕"/>
              </a:rPr>
              <a:t>메인페이지</a:t>
            </a:r>
            <a:endParaRPr lang="en-US" altLang="ko-KR" sz="2600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  <a:sym typeface="나눔고딕"/>
            </a:endParaRPr>
          </a:p>
        </p:txBody>
      </p:sp>
      <p:sp>
        <p:nvSpPr>
          <p:cNvPr id="59" name="사각형"/>
          <p:cNvSpPr/>
          <p:nvPr/>
        </p:nvSpPr>
        <p:spPr>
          <a:xfrm>
            <a:off x="14635784" y="5035118"/>
            <a:ext cx="1309422" cy="1309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사각형"/>
          <p:cNvSpPr/>
          <p:nvPr/>
        </p:nvSpPr>
        <p:spPr>
          <a:xfrm>
            <a:off x="16153404" y="5035118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"/>
          <p:cNvSpPr/>
          <p:nvPr/>
        </p:nvSpPr>
        <p:spPr>
          <a:xfrm>
            <a:off x="17671024" y="5035118"/>
            <a:ext cx="1309422" cy="1309422"/>
          </a:xfrm>
          <a:prstGeom prst="rect">
            <a:avLst/>
          </a:prstGeom>
          <a:solidFill>
            <a:srgbClr val="BA000D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사각형"/>
          <p:cNvSpPr/>
          <p:nvPr/>
        </p:nvSpPr>
        <p:spPr>
          <a:xfrm>
            <a:off x="19188644" y="5035118"/>
            <a:ext cx="1309422" cy="1309422"/>
          </a:xfrm>
          <a:prstGeom prst="rect">
            <a:avLst/>
          </a:prstGeom>
          <a:solidFill>
            <a:srgbClr val="5F5F5F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사각형"/>
          <p:cNvSpPr/>
          <p:nvPr/>
        </p:nvSpPr>
        <p:spPr>
          <a:xfrm>
            <a:off x="20706264" y="5035118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컬러코드"/>
          <p:cNvSpPr txBox="1"/>
          <p:nvPr/>
        </p:nvSpPr>
        <p:spPr>
          <a:xfrm>
            <a:off x="14736658" y="6337951"/>
            <a:ext cx="1107675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#FFFFFF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컬러코드"/>
          <p:cNvSpPr txBox="1"/>
          <p:nvPr/>
        </p:nvSpPr>
        <p:spPr>
          <a:xfrm>
            <a:off x="16210998" y="6337951"/>
            <a:ext cx="1194237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#000000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컬러코드"/>
          <p:cNvSpPr txBox="1"/>
          <p:nvPr/>
        </p:nvSpPr>
        <p:spPr>
          <a:xfrm>
            <a:off x="17722206" y="6337951"/>
            <a:ext cx="1207061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fr-F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#ba000d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컬러코드"/>
          <p:cNvSpPr txBox="1"/>
          <p:nvPr/>
        </p:nvSpPr>
        <p:spPr>
          <a:xfrm>
            <a:off x="19325587" y="6337951"/>
            <a:ext cx="1035539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#5f5f5f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컬러코드"/>
          <p:cNvSpPr txBox="1"/>
          <p:nvPr/>
        </p:nvSpPr>
        <p:spPr>
          <a:xfrm>
            <a:off x="20775880" y="6337951"/>
            <a:ext cx="1170192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컬러코드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373" y="474234"/>
            <a:ext cx="1751468" cy="1459557"/>
          </a:xfrm>
          <a:prstGeom prst="rect">
            <a:avLst/>
          </a:prstGeom>
        </p:spPr>
      </p:pic>
      <p:sp>
        <p:nvSpPr>
          <p:cNvPr id="77" name="사각형"/>
          <p:cNvSpPr/>
          <p:nvPr/>
        </p:nvSpPr>
        <p:spPr>
          <a:xfrm>
            <a:off x="14635784" y="6882968"/>
            <a:ext cx="1309422" cy="1309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사각형"/>
          <p:cNvSpPr/>
          <p:nvPr/>
        </p:nvSpPr>
        <p:spPr>
          <a:xfrm>
            <a:off x="16153404" y="6882968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사각형"/>
          <p:cNvSpPr/>
          <p:nvPr/>
        </p:nvSpPr>
        <p:spPr>
          <a:xfrm>
            <a:off x="17671024" y="6882968"/>
            <a:ext cx="1309422" cy="1309422"/>
          </a:xfrm>
          <a:prstGeom prst="rect">
            <a:avLst/>
          </a:prstGeom>
          <a:solidFill>
            <a:srgbClr val="BA000D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사각형"/>
          <p:cNvSpPr/>
          <p:nvPr/>
        </p:nvSpPr>
        <p:spPr>
          <a:xfrm>
            <a:off x="19188644" y="6882968"/>
            <a:ext cx="1309422" cy="1309422"/>
          </a:xfrm>
          <a:prstGeom prst="rect">
            <a:avLst/>
          </a:prstGeom>
          <a:solidFill>
            <a:srgbClr val="5F5F5F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사각형"/>
          <p:cNvSpPr/>
          <p:nvPr/>
        </p:nvSpPr>
        <p:spPr>
          <a:xfrm>
            <a:off x="20706264" y="6882968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컬러코드"/>
          <p:cNvSpPr txBox="1"/>
          <p:nvPr/>
        </p:nvSpPr>
        <p:spPr>
          <a:xfrm>
            <a:off x="14755708" y="8204851"/>
            <a:ext cx="1107675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#FFFFFF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컬러코드"/>
          <p:cNvSpPr txBox="1"/>
          <p:nvPr/>
        </p:nvSpPr>
        <p:spPr>
          <a:xfrm>
            <a:off x="16230048" y="8204851"/>
            <a:ext cx="1194237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#000000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컬러코드"/>
          <p:cNvSpPr txBox="1"/>
          <p:nvPr/>
        </p:nvSpPr>
        <p:spPr>
          <a:xfrm>
            <a:off x="17741256" y="8204851"/>
            <a:ext cx="1207061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fr-F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#ba000d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컬러코드"/>
          <p:cNvSpPr txBox="1"/>
          <p:nvPr/>
        </p:nvSpPr>
        <p:spPr>
          <a:xfrm>
            <a:off x="19344637" y="8204851"/>
            <a:ext cx="1035539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#5f5f5f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컬러코드"/>
          <p:cNvSpPr txBox="1"/>
          <p:nvPr/>
        </p:nvSpPr>
        <p:spPr>
          <a:xfrm>
            <a:off x="20794930" y="8204851"/>
            <a:ext cx="1170192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컬러코드</a:t>
            </a:r>
          </a:p>
        </p:txBody>
      </p:sp>
      <p:sp>
        <p:nvSpPr>
          <p:cNvPr id="95" name="사각형"/>
          <p:cNvSpPr/>
          <p:nvPr/>
        </p:nvSpPr>
        <p:spPr>
          <a:xfrm>
            <a:off x="14635784" y="8730818"/>
            <a:ext cx="1309422" cy="1309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사각형"/>
          <p:cNvSpPr/>
          <p:nvPr/>
        </p:nvSpPr>
        <p:spPr>
          <a:xfrm>
            <a:off x="16153404" y="8730818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사각형"/>
          <p:cNvSpPr/>
          <p:nvPr/>
        </p:nvSpPr>
        <p:spPr>
          <a:xfrm>
            <a:off x="17671024" y="8730818"/>
            <a:ext cx="1309422" cy="1309422"/>
          </a:xfrm>
          <a:prstGeom prst="rect">
            <a:avLst/>
          </a:prstGeom>
          <a:solidFill>
            <a:srgbClr val="BA000D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사각형"/>
          <p:cNvSpPr/>
          <p:nvPr/>
        </p:nvSpPr>
        <p:spPr>
          <a:xfrm>
            <a:off x="19188644" y="8730818"/>
            <a:ext cx="1309422" cy="1309422"/>
          </a:xfrm>
          <a:prstGeom prst="rect">
            <a:avLst/>
          </a:prstGeom>
          <a:solidFill>
            <a:srgbClr val="5F5F5F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사각형"/>
          <p:cNvSpPr/>
          <p:nvPr/>
        </p:nvSpPr>
        <p:spPr>
          <a:xfrm>
            <a:off x="20706264" y="8730818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컬러코드"/>
          <p:cNvSpPr txBox="1"/>
          <p:nvPr/>
        </p:nvSpPr>
        <p:spPr>
          <a:xfrm>
            <a:off x="14755708" y="10052701"/>
            <a:ext cx="1107675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#FFFFFF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컬러코드"/>
          <p:cNvSpPr txBox="1"/>
          <p:nvPr/>
        </p:nvSpPr>
        <p:spPr>
          <a:xfrm>
            <a:off x="16230048" y="10052701"/>
            <a:ext cx="1194237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#000000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컬러코드"/>
          <p:cNvSpPr txBox="1"/>
          <p:nvPr/>
        </p:nvSpPr>
        <p:spPr>
          <a:xfrm>
            <a:off x="17741256" y="10052701"/>
            <a:ext cx="1207061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fr-F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#ba000d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컬러코드"/>
          <p:cNvSpPr txBox="1"/>
          <p:nvPr/>
        </p:nvSpPr>
        <p:spPr>
          <a:xfrm>
            <a:off x="19344637" y="10052701"/>
            <a:ext cx="1035539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#5f5f5f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컬러코드"/>
          <p:cNvSpPr txBox="1"/>
          <p:nvPr/>
        </p:nvSpPr>
        <p:spPr>
          <a:xfrm>
            <a:off x="20794930" y="10052701"/>
            <a:ext cx="1170192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컬러코드</a:t>
            </a:r>
          </a:p>
        </p:txBody>
      </p:sp>
      <p:sp>
        <p:nvSpPr>
          <p:cNvPr id="105" name="사각형"/>
          <p:cNvSpPr/>
          <p:nvPr/>
        </p:nvSpPr>
        <p:spPr>
          <a:xfrm>
            <a:off x="14635784" y="10504747"/>
            <a:ext cx="1309422" cy="13094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사각형"/>
          <p:cNvSpPr/>
          <p:nvPr/>
        </p:nvSpPr>
        <p:spPr>
          <a:xfrm>
            <a:off x="16153404" y="1050474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사각형"/>
          <p:cNvSpPr/>
          <p:nvPr/>
        </p:nvSpPr>
        <p:spPr>
          <a:xfrm>
            <a:off x="17671024" y="10504747"/>
            <a:ext cx="1309422" cy="1309422"/>
          </a:xfrm>
          <a:prstGeom prst="rect">
            <a:avLst/>
          </a:prstGeom>
          <a:solidFill>
            <a:srgbClr val="BA000D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사각형"/>
          <p:cNvSpPr/>
          <p:nvPr/>
        </p:nvSpPr>
        <p:spPr>
          <a:xfrm>
            <a:off x="19188644" y="10504747"/>
            <a:ext cx="1309422" cy="1309422"/>
          </a:xfrm>
          <a:prstGeom prst="rect">
            <a:avLst/>
          </a:prstGeom>
          <a:solidFill>
            <a:srgbClr val="5F5F5F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사각형"/>
          <p:cNvSpPr/>
          <p:nvPr/>
        </p:nvSpPr>
        <p:spPr>
          <a:xfrm>
            <a:off x="20706264" y="10504747"/>
            <a:ext cx="1309422" cy="1309422"/>
          </a:xfrm>
          <a:prstGeom prst="rect">
            <a:avLst/>
          </a:prstGeom>
          <a:solidFill>
            <a:srgbClr val="000000"/>
          </a:solidFill>
          <a:ln w="12700"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컬러코드"/>
          <p:cNvSpPr txBox="1"/>
          <p:nvPr/>
        </p:nvSpPr>
        <p:spPr>
          <a:xfrm>
            <a:off x="14755708" y="11826630"/>
            <a:ext cx="1107675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#FFFFFF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컬러코드"/>
          <p:cNvSpPr txBox="1"/>
          <p:nvPr/>
        </p:nvSpPr>
        <p:spPr>
          <a:xfrm>
            <a:off x="16230048" y="11826630"/>
            <a:ext cx="1194237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#000000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컬러코드"/>
          <p:cNvSpPr txBox="1"/>
          <p:nvPr/>
        </p:nvSpPr>
        <p:spPr>
          <a:xfrm>
            <a:off x="17741256" y="11826630"/>
            <a:ext cx="1207061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fr-F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#ba000d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컬러코드"/>
          <p:cNvSpPr txBox="1"/>
          <p:nvPr/>
        </p:nvSpPr>
        <p:spPr>
          <a:xfrm>
            <a:off x="19344637" y="11826630"/>
            <a:ext cx="1035539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#5f5f5f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컬러코드"/>
          <p:cNvSpPr txBox="1"/>
          <p:nvPr/>
        </p:nvSpPr>
        <p:spPr>
          <a:xfrm>
            <a:off x="20794930" y="11826630"/>
            <a:ext cx="1170192" cy="452046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컬러코드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13D747-850C-429C-9ABA-6ED672EFC33B}"/>
              </a:ext>
            </a:extLst>
          </p:cNvPr>
          <p:cNvSpPr txBox="1"/>
          <p:nvPr/>
        </p:nvSpPr>
        <p:spPr>
          <a:xfrm>
            <a:off x="774387" y="7128728"/>
            <a:ext cx="6352619" cy="70788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txBody>
          <a:bodyPr wrap="square">
            <a:spAutoFit/>
          </a:bodyPr>
          <a:lstStyle/>
          <a:p>
            <a:pPr algn="l"/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</a:t>
            </a:r>
            <a:r>
              <a:rPr lang="fr-FR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://www.laneige.com/kr/ko/index.html</a:t>
            </a:r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</a:t>
            </a:r>
            <a:endParaRPr lang="en-US" altLang="ko-KR" sz="2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 배색 사용</a:t>
            </a: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3. 모션"/>
          <p:cNvSpPr txBox="1"/>
          <p:nvPr/>
        </p:nvSpPr>
        <p:spPr>
          <a:xfrm>
            <a:off x="765813" y="11445662"/>
            <a:ext cx="1208663" cy="544379"/>
          </a:xfrm>
          <a:prstGeom prst="rect">
            <a:avLst/>
          </a:prstGeom>
          <a:ln w="12700">
            <a:miter/>
          </a:ln>
        </p:spPr>
        <p:txBody>
          <a:bodyPr wrap="none" lIns="71437" tIns="71437" rIns="71437" bIns="71437" anchor="ctr">
            <a:spAutoFit/>
          </a:bodyPr>
          <a:lstStyle>
            <a:lvl1pPr algn="l">
              <a:defRPr sz="2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폰트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BEAA66-CA8E-4840-BD8E-E0256DAB2674}"/>
              </a:ext>
            </a:extLst>
          </p:cNvPr>
          <p:cNvSpPr txBox="1"/>
          <p:nvPr/>
        </p:nvSpPr>
        <p:spPr>
          <a:xfrm>
            <a:off x="765814" y="12116318"/>
            <a:ext cx="7941786" cy="70788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txBody>
          <a:bodyPr wrap="square">
            <a:spAutoFit/>
          </a:bodyPr>
          <a:lstStyle/>
          <a:p>
            <a:pPr algn="l"/>
            <a:r>
              <a:rPr lang="fr-FR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</a:t>
            </a:r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www.apgroup.com/int/ko/about-us/visual-identity/arita-typeface/arita-typeface.html</a:t>
            </a:r>
            <a:r>
              <a:rPr lang="fr-FR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2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아리따글꼴</a:t>
            </a:r>
            <a:endParaRPr lang="en-US" altLang="ko-KR" sz="2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044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000" b="0" i="0" u="none" strike="noStrike" cap="none" spc="0" normalizeH="0" baseline="0"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200" b="1" i="0" u="none" strike="noStrike" cap="none" spc="0" normalizeH="0" baseline="0"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000" b="0" i="0" u="none" strike="noStrike" cap="none" spc="0" normalizeH="0" baseline="0"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3200" b="1" i="0" u="none" strike="noStrike" cap="none" spc="0" normalizeH="0" baseline="0"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147</Words>
  <Application>Microsoft Office PowerPoint</Application>
  <PresentationFormat>사용자 지정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나눔고딕</vt:lpstr>
      <vt:lpstr>맑은 고딕</vt:lpstr>
      <vt:lpstr>White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SBS</dc:creator>
  <cp:lastModifiedBy>Administrator</cp:lastModifiedBy>
  <cp:revision>176</cp:revision>
  <dcterms:modified xsi:type="dcterms:W3CDTF">2021-08-23T07:00:02Z</dcterms:modified>
  <cp:version/>
</cp:coreProperties>
</file>