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33" Type="http://schemas.openxmlformats.org/officeDocument/2006/relationships/theme" Target="theme/theme1.xml"/><Relationship Id="rId34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67.png"/><Relationship Id="rId8" Type="http://schemas.openxmlformats.org/officeDocument/2006/relationships/image" Target="../media/image68.png"/><Relationship Id="rId9" Type="http://schemas.openxmlformats.org/officeDocument/2006/relationships/image" Target="../media/image69.png"/><Relationship Id="rId10" Type="http://schemas.openxmlformats.org/officeDocument/2006/relationships/image" Target="../media/image70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Relationship Id="rId8" Type="http://schemas.openxmlformats.org/officeDocument/2006/relationships/image" Target="../media/image77.png"/><Relationship Id="rId9" Type="http://schemas.openxmlformats.org/officeDocument/2006/relationships/image" Target="../media/image78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image" Target="../media/image83.png"/><Relationship Id="rId7" Type="http://schemas.openxmlformats.org/officeDocument/2006/relationships/image" Target="../media/image84.png"/><Relationship Id="rId8" Type="http://schemas.openxmlformats.org/officeDocument/2006/relationships/image" Target="../media/image85.png"/><Relationship Id="rId9" Type="http://schemas.openxmlformats.org/officeDocument/2006/relationships/image" Target="../media/image86.png"/><Relationship Id="rId10" Type="http://schemas.openxmlformats.org/officeDocument/2006/relationships/image" Target="../media/image87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8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9.png"/><Relationship Id="rId3" Type="http://schemas.openxmlformats.org/officeDocument/2006/relationships/image" Target="../media/image90.png"/><Relationship Id="rId4" Type="http://schemas.openxmlformats.org/officeDocument/2006/relationships/image" Target="../media/image91.png"/><Relationship Id="rId5" Type="http://schemas.openxmlformats.org/officeDocument/2006/relationships/image" Target="../media/image9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image" Target="../media/image96.png"/><Relationship Id="rId6" Type="http://schemas.openxmlformats.org/officeDocument/2006/relationships/image" Target="../media/image97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8.png"/><Relationship Id="rId3" Type="http://schemas.openxmlformats.org/officeDocument/2006/relationships/image" Target="../media/image99.png"/><Relationship Id="rId4" Type="http://schemas.openxmlformats.org/officeDocument/2006/relationships/image" Target="../media/image100.png"/><Relationship Id="rId5" Type="http://schemas.openxmlformats.org/officeDocument/2006/relationships/image" Target="../media/image101.png"/><Relationship Id="rId6" Type="http://schemas.openxmlformats.org/officeDocument/2006/relationships/image" Target="../media/image102.png"/><Relationship Id="rId7" Type="http://schemas.openxmlformats.org/officeDocument/2006/relationships/image" Target="../media/image103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4.png"/><Relationship Id="rId3" Type="http://schemas.openxmlformats.org/officeDocument/2006/relationships/image" Target="../media/image105.png"/><Relationship Id="rId4" Type="http://schemas.openxmlformats.org/officeDocument/2006/relationships/image" Target="../media/image106.png"/><Relationship Id="rId5" Type="http://schemas.openxmlformats.org/officeDocument/2006/relationships/image" Target="../media/image107.png"/><Relationship Id="rId6" Type="http://schemas.openxmlformats.org/officeDocument/2006/relationships/image" Target="../media/image108.png"/><Relationship Id="rId7" Type="http://schemas.openxmlformats.org/officeDocument/2006/relationships/image" Target="../media/image109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image" Target="../media/image114.png"/><Relationship Id="rId7" Type="http://schemas.openxmlformats.org/officeDocument/2006/relationships/image" Target="../media/image115.png"/><Relationship Id="rId8" Type="http://schemas.openxmlformats.org/officeDocument/2006/relationships/image" Target="../media/image116.png"/><Relationship Id="rId9" Type="http://schemas.openxmlformats.org/officeDocument/2006/relationships/image" Target="../media/image117.png"/><Relationship Id="rId10" Type="http://schemas.openxmlformats.org/officeDocument/2006/relationships/image" Target="../media/image118.png"/><Relationship Id="rId11" Type="http://schemas.openxmlformats.org/officeDocument/2006/relationships/image" Target="../media/image119.png"/><Relationship Id="rId12" Type="http://schemas.openxmlformats.org/officeDocument/2006/relationships/image" Target="../media/image120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1.png"/><Relationship Id="rId3" Type="http://schemas.openxmlformats.org/officeDocument/2006/relationships/image" Target="../media/image122.png"/><Relationship Id="rId4" Type="http://schemas.openxmlformats.org/officeDocument/2006/relationships/image" Target="../media/image123.png"/><Relationship Id="rId5" Type="http://schemas.openxmlformats.org/officeDocument/2006/relationships/image" Target="../media/image124.png"/><Relationship Id="rId6" Type="http://schemas.openxmlformats.org/officeDocument/2006/relationships/image" Target="../media/image125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6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7.png"/><Relationship Id="rId3" Type="http://schemas.openxmlformats.org/officeDocument/2006/relationships/image" Target="../media/image128.png"/><Relationship Id="rId4" Type="http://schemas.openxmlformats.org/officeDocument/2006/relationships/image" Target="../media/image129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0.png"/><Relationship Id="rId3" Type="http://schemas.openxmlformats.org/officeDocument/2006/relationships/image" Target="../media/image131.png"/><Relationship Id="rId4" Type="http://schemas.openxmlformats.org/officeDocument/2006/relationships/image" Target="../media/image132.png"/><Relationship Id="rId5" Type="http://schemas.openxmlformats.org/officeDocument/2006/relationships/image" Target="../media/image133.png"/><Relationship Id="rId6" Type="http://schemas.openxmlformats.org/officeDocument/2006/relationships/image" Target="../media/image134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5.png"/><Relationship Id="rId3" Type="http://schemas.openxmlformats.org/officeDocument/2006/relationships/image" Target="../media/image136.png"/><Relationship Id="rId4" Type="http://schemas.openxmlformats.org/officeDocument/2006/relationships/image" Target="../media/image137.png"/><Relationship Id="rId5" Type="http://schemas.openxmlformats.org/officeDocument/2006/relationships/image" Target="../media/image138.png"/><Relationship Id="rId6" Type="http://schemas.openxmlformats.org/officeDocument/2006/relationships/image" Target="../media/image139.png"/><Relationship Id="rId7" Type="http://schemas.openxmlformats.org/officeDocument/2006/relationships/image" Target="../media/image140.png"/><Relationship Id="rId8" Type="http://schemas.openxmlformats.org/officeDocument/2006/relationships/image" Target="../media/image141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2.png"/><Relationship Id="rId3" Type="http://schemas.openxmlformats.org/officeDocument/2006/relationships/image" Target="../media/image143.png"/><Relationship Id="rId4" Type="http://schemas.openxmlformats.org/officeDocument/2006/relationships/image" Target="../media/image14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Relationship Id="rId11" Type="http://schemas.openxmlformats.org/officeDocument/2006/relationships/image" Target="../media/image34.png"/><Relationship Id="rId12" Type="http://schemas.openxmlformats.org/officeDocument/2006/relationships/image" Target="../media/image35.png"/><Relationship Id="rId13" Type="http://schemas.openxmlformats.org/officeDocument/2006/relationships/image" Target="../media/image36.png"/><Relationship Id="rId14" Type="http://schemas.openxmlformats.org/officeDocument/2006/relationships/image" Target="../media/image3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2AC1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3467" y="1338390"/>
            <a:ext cx="18164267" cy="788280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0" spc="1200" kern="0" dirty="0" smtClean="0">
                <a:solidFill>
                  <a:srgbClr val="f0f0f2"/>
                </a:solidFill>
                <a:latin typeface="BM HANNA" pitchFamily="34" charset="0"/>
                <a:cs typeface="BM HANNA" pitchFamily="34" charset="0"/>
              </a:rPr>
              <a:t>배</a:t>
            </a:r>
            <a:r>
              <a:rPr lang="en-US" sz="16000" spc="1200" kern="0" dirty="0" smtClean="0">
                <a:solidFill>
                  <a:srgbClr val="f0f0f2"/>
                </a:solidFill>
                <a:latin typeface="BM HANNA" pitchFamily="34" charset="0"/>
                <a:cs typeface="BM HANNA" pitchFamily="34" charset="0"/>
              </a:rPr>
              <a:t>달</a:t>
            </a:r>
            <a:r>
              <a:rPr lang="en-US" sz="16000" spc="1200" kern="0" dirty="0" smtClean="0">
                <a:solidFill>
                  <a:srgbClr val="f0f0f2"/>
                </a:solidFill>
                <a:latin typeface="BM HANNA" pitchFamily="34" charset="0"/>
                <a:cs typeface="BM HANNA" pitchFamily="34" charset="0"/>
              </a:rPr>
              <a:t>의</a:t>
            </a:r>
            <a:r>
              <a:rPr lang="en-US" sz="16000" spc="1200" kern="0" dirty="0" smtClean="0">
                <a:solidFill>
                  <a:srgbClr val="f0f0f2"/>
                </a:solidFill>
                <a:latin typeface="BM HANNA" pitchFamily="34" charset="0"/>
                <a:cs typeface="BM HANNA" pitchFamily="34" charset="0"/>
              </a:rPr>
              <a:t> </a:t>
            </a:r>
            <a:r>
              <a:rPr lang="en-US" sz="16000" spc="1200" kern="0" dirty="0" smtClean="0">
                <a:solidFill>
                  <a:srgbClr val="f0f0f2"/>
                </a:solidFill>
                <a:latin typeface="BM HANNA" pitchFamily="34" charset="0"/>
                <a:cs typeface="BM HANNA" pitchFamily="34" charset="0"/>
              </a:rPr>
              <a:t>민</a:t>
            </a:r>
            <a:r>
              <a:rPr lang="en-US" sz="16000" spc="1200" kern="0" dirty="0" smtClean="0">
                <a:solidFill>
                  <a:srgbClr val="f0f0f2"/>
                </a:solidFill>
                <a:latin typeface="BM HANNA" pitchFamily="34" charset="0"/>
                <a:cs typeface="BM HANNA" pitchFamily="34" charset="0"/>
              </a:rPr>
              <a:t>족</a:t>
            </a:r>
            <a:r>
              <a:rPr lang="en-US" sz="16000" spc="1200" kern="0" dirty="0" smtClean="0">
                <a:solidFill>
                  <a:srgbClr val="f0f0f2"/>
                </a:solidFill>
                <a:latin typeface="BM HANNA" pitchFamily="34" charset="0"/>
                <a:cs typeface="BM HANNA" pitchFamily="34" charset="0"/>
              </a:rPr>
              <a:t>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0" spc="1200" kern="0" dirty="0" smtClean="0">
                <a:solidFill>
                  <a:srgbClr val="f0f0f2"/>
                </a:solidFill>
                <a:latin typeface="BM HANNA" pitchFamily="34" charset="0"/>
                <a:cs typeface="BM HANNA" pitchFamily="34" charset="0"/>
              </a:rPr>
              <a:t>S</a:t>
            </a:r>
            <a:r>
              <a:rPr lang="en-US" sz="16000" spc="1200" kern="0" dirty="0" smtClean="0">
                <a:solidFill>
                  <a:srgbClr val="f0f0f2"/>
                </a:solidFill>
                <a:latin typeface="BM HANNA" pitchFamily="34" charset="0"/>
                <a:cs typeface="BM HANNA" pitchFamily="34" charset="0"/>
              </a:rPr>
              <a:t>W</a:t>
            </a:r>
            <a:r>
              <a:rPr lang="en-US" sz="16000" spc="1200" kern="0" dirty="0" smtClean="0">
                <a:solidFill>
                  <a:srgbClr val="f0f0f2"/>
                </a:solidFill>
                <a:latin typeface="BM HANNA" pitchFamily="34" charset="0"/>
                <a:cs typeface="BM HANNA" pitchFamily="34" charset="0"/>
              </a:rPr>
              <a:t>O</a:t>
            </a:r>
            <a:r>
              <a:rPr lang="en-US" sz="16000" spc="1200" kern="0" dirty="0" smtClean="0">
                <a:solidFill>
                  <a:srgbClr val="f0f0f2"/>
                </a:solidFill>
                <a:latin typeface="BM HANNA" pitchFamily="34" charset="0"/>
                <a:cs typeface="BM HANNA" pitchFamily="34" charset="0"/>
              </a:rPr>
              <a:t>T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620609" y="7863535"/>
            <a:ext cx="19704475" cy="933310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3500" spc="300" kern="0" dirty="0" smtClean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P</a:t>
            </a:r>
            <a:r>
              <a:rPr lang="en-US" sz="3500" spc="300" kern="0" dirty="0" smtClean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R</a:t>
            </a:r>
            <a:r>
              <a:rPr lang="en-US" sz="3500" spc="300" kern="0" dirty="0" smtClean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E</a:t>
            </a:r>
            <a:r>
              <a:rPr lang="en-US" sz="3500" spc="300" kern="0" dirty="0" smtClean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S</a:t>
            </a:r>
            <a:r>
              <a:rPr lang="en-US" sz="3500" spc="300" kern="0" dirty="0" smtClean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E</a:t>
            </a:r>
            <a:r>
              <a:rPr lang="en-US" sz="3500" spc="300" kern="0" dirty="0" smtClean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N</a:t>
            </a:r>
            <a:r>
              <a:rPr lang="en-US" sz="3500" spc="300" kern="0" dirty="0" smtClean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T</a:t>
            </a:r>
            <a:r>
              <a:rPr lang="en-US" sz="3500" spc="300" kern="0" dirty="0" smtClean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A</a:t>
            </a:r>
            <a:r>
              <a:rPr lang="en-US" sz="3500" spc="300" kern="0" dirty="0" smtClean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T</a:t>
            </a:r>
            <a:r>
              <a:rPr lang="en-US" sz="3500" spc="300" kern="0" dirty="0" smtClean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I</a:t>
            </a:r>
            <a:r>
              <a:rPr lang="en-US" sz="3500" spc="300" kern="0" dirty="0" smtClean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O</a:t>
            </a:r>
            <a:r>
              <a:rPr lang="en-US" sz="3500" spc="300" kern="0" dirty="0" smtClean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N</a:t>
            </a:r>
            <a:r>
              <a:rPr lang="en-US" sz="3500" spc="300" kern="0" dirty="0" smtClean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 </a:t>
            </a:r>
            <a:r>
              <a:rPr lang="en-US" sz="3500" spc="300" kern="0" dirty="0" smtClean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F</a:t>
            </a:r>
            <a:r>
              <a:rPr lang="en-US" sz="3500" spc="300" kern="0" dirty="0" smtClean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O</a:t>
            </a:r>
            <a:r>
              <a:rPr lang="en-US" sz="3500" spc="300" kern="0" dirty="0" smtClean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R</a:t>
            </a:r>
            <a:r>
              <a:rPr lang="en-US" sz="3500" spc="300" kern="0" dirty="0" smtClean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 </a:t>
            </a:r>
            <a:r>
              <a:rPr lang="en-US" sz="3500" spc="300" kern="0" dirty="0" smtClean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Y</a:t>
            </a:r>
            <a:r>
              <a:rPr lang="en-US" sz="3500" spc="300" kern="0" dirty="0" smtClean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O</a:t>
            </a:r>
            <a:r>
              <a:rPr lang="en-US" sz="3500" spc="300" kern="0" dirty="0" smtClean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U</a:t>
            </a:r>
            <a:r>
              <a:rPr lang="en-US" sz="3500" spc="300" kern="0" dirty="0" smtClean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R</a:t>
            </a:r>
            <a:r>
              <a:rPr lang="en-US" sz="3500" spc="300" kern="0" dirty="0" smtClean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 </a:t>
            </a:r>
            <a:r>
              <a:rPr lang="en-US" sz="3500" spc="300" kern="0" dirty="0" smtClean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B</a:t>
            </a:r>
            <a:r>
              <a:rPr lang="en-US" sz="3500" spc="300" kern="0" dirty="0" smtClean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U</a:t>
            </a:r>
            <a:r>
              <a:rPr lang="en-US" sz="3500" spc="300" kern="0" dirty="0" smtClean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S</a:t>
            </a:r>
            <a:r>
              <a:rPr lang="en-US" sz="3500" spc="300" kern="0" dirty="0" smtClean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I</a:t>
            </a:r>
            <a:r>
              <a:rPr lang="en-US" sz="3500" spc="300" kern="0" dirty="0" smtClean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N</a:t>
            </a:r>
            <a:r>
              <a:rPr lang="en-US" sz="3500" spc="300" kern="0" dirty="0" smtClean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E</a:t>
            </a:r>
            <a:r>
              <a:rPr lang="en-US" sz="3500" spc="300" kern="0" dirty="0" smtClean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S</a:t>
            </a:r>
            <a:r>
              <a:rPr lang="en-US" sz="3500" spc="300" kern="0" dirty="0" smtClean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S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1620609" y="6133954"/>
            <a:ext cx="6196213" cy="373324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1400" spc="400" kern="0" dirty="0" smtClean="0">
                <a:solidFill>
                  <a:srgbClr val="ffffff"/>
                </a:solidFill>
                <a:latin typeface="S-Core Dream 7 ExtraBold" pitchFamily="34" charset="0"/>
                <a:cs typeface="S-Core Dream 7 ExtraBold" pitchFamily="34" charset="0"/>
              </a:rPr>
              <a:t>C</a:t>
            </a:r>
            <a:r>
              <a:rPr lang="en-US" sz="1400" spc="400" kern="0" dirty="0" smtClean="0">
                <a:solidFill>
                  <a:srgbClr val="ffffff"/>
                </a:solidFill>
                <a:latin typeface="S-Core Dream 7 ExtraBold" pitchFamily="34" charset="0"/>
                <a:cs typeface="S-Core Dream 7 ExtraBold" pitchFamily="34" charset="0"/>
              </a:rPr>
              <a:t>O</a:t>
            </a:r>
            <a:r>
              <a:rPr lang="en-US" sz="1400" spc="400" kern="0" dirty="0" smtClean="0">
                <a:solidFill>
                  <a:srgbClr val="ffffff"/>
                </a:solidFill>
                <a:latin typeface="S-Core Dream 7 ExtraBold" pitchFamily="34" charset="0"/>
                <a:cs typeface="S-Core Dream 7 ExtraBold" pitchFamily="34" charset="0"/>
              </a:rPr>
              <a:t>M</a:t>
            </a:r>
            <a:r>
              <a:rPr lang="en-US" sz="1400" spc="400" kern="0" dirty="0" smtClean="0">
                <a:solidFill>
                  <a:srgbClr val="ffffff"/>
                </a:solidFill>
                <a:latin typeface="S-Core Dream 7 ExtraBold" pitchFamily="34" charset="0"/>
                <a:cs typeface="S-Core Dream 7 ExtraBold" pitchFamily="34" charset="0"/>
              </a:rPr>
              <a:t>P</a:t>
            </a:r>
            <a:r>
              <a:rPr lang="en-US" sz="1400" spc="400" kern="0" dirty="0" smtClean="0">
                <a:solidFill>
                  <a:srgbClr val="ffffff"/>
                </a:solidFill>
                <a:latin typeface="S-Core Dream 7 ExtraBold" pitchFamily="34" charset="0"/>
                <a:cs typeface="S-Core Dream 7 ExtraBold" pitchFamily="34" charset="0"/>
              </a:rPr>
              <a:t>A</a:t>
            </a:r>
            <a:r>
              <a:rPr lang="en-US" sz="1400" spc="400" kern="0" dirty="0" smtClean="0">
                <a:solidFill>
                  <a:srgbClr val="ffffff"/>
                </a:solidFill>
                <a:latin typeface="S-Core Dream 7 ExtraBold" pitchFamily="34" charset="0"/>
                <a:cs typeface="S-Core Dream 7 ExtraBold" pitchFamily="34" charset="0"/>
              </a:rPr>
              <a:t>N</a:t>
            </a:r>
            <a:r>
              <a:rPr lang="en-US" sz="1400" spc="400" kern="0" dirty="0" smtClean="0">
                <a:solidFill>
                  <a:srgbClr val="ffffff"/>
                </a:solidFill>
                <a:latin typeface="S-Core Dream 7 ExtraBold" pitchFamily="34" charset="0"/>
                <a:cs typeface="S-Core Dream 7 ExtraBold" pitchFamily="34" charset="0"/>
              </a:rPr>
              <a:t>Y</a:t>
            </a:r>
            <a:r>
              <a:rPr lang="en-US" sz="1400" spc="400" kern="0" dirty="0" smtClean="0">
                <a:solidFill>
                  <a:srgbClr val="ffffff"/>
                </a:solidFill>
                <a:latin typeface="S-Core Dream 7 ExtraBold" pitchFamily="34" charset="0"/>
                <a:cs typeface="S-Core Dream 7 ExtraBold" pitchFamily="34" charset="0"/>
              </a:rPr>
              <a:t> </a:t>
            </a:r>
            <a:r>
              <a:rPr lang="en-US" sz="1400" spc="400" kern="0" dirty="0" smtClean="0">
                <a:solidFill>
                  <a:srgbClr val="ffffff"/>
                </a:solidFill>
                <a:latin typeface="S-Core Dream 7 ExtraBold" pitchFamily="34" charset="0"/>
                <a:cs typeface="S-Core Dream 7 ExtraBold" pitchFamily="34" charset="0"/>
              </a:rPr>
              <a:t>N</a:t>
            </a:r>
            <a:r>
              <a:rPr lang="en-US" sz="1400" spc="400" kern="0" dirty="0" smtClean="0">
                <a:solidFill>
                  <a:srgbClr val="ffffff"/>
                </a:solidFill>
                <a:latin typeface="S-Core Dream 7 ExtraBold" pitchFamily="34" charset="0"/>
                <a:cs typeface="S-Core Dream 7 ExtraBold" pitchFamily="34" charset="0"/>
              </a:rPr>
              <a:t>A</a:t>
            </a:r>
            <a:r>
              <a:rPr lang="en-US" sz="1400" spc="400" kern="0" dirty="0" smtClean="0">
                <a:solidFill>
                  <a:srgbClr val="ffffff"/>
                </a:solidFill>
                <a:latin typeface="S-Core Dream 7 ExtraBold" pitchFamily="34" charset="0"/>
                <a:cs typeface="S-Core Dream 7 ExtraBold" pitchFamily="34" charset="0"/>
              </a:rPr>
              <a:t>M</a:t>
            </a:r>
            <a:r>
              <a:rPr lang="en-US" sz="1400" spc="400" kern="0" dirty="0" smtClean="0">
                <a:solidFill>
                  <a:srgbClr val="ffffff"/>
                </a:solidFill>
                <a:latin typeface="S-Core Dream 7 ExtraBold" pitchFamily="34" charset="0"/>
                <a:cs typeface="S-Core Dream 7 ExtraBold" pitchFamily="34" charset="0"/>
              </a:rPr>
              <a:t>E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5635434" y="6169051"/>
            <a:ext cx="6196213" cy="319992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r"/>
            <a:r>
              <a:rPr lang="en-US" sz="1200" spc="300" kern="0" dirty="0" smtClean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W</a:t>
            </a:r>
            <a:r>
              <a:rPr lang="en-US" sz="1200" spc="300" kern="0" dirty="0" smtClean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W</a:t>
            </a:r>
            <a:r>
              <a:rPr lang="en-US" sz="1200" spc="300" kern="0" dirty="0" smtClean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W</a:t>
            </a:r>
            <a:r>
              <a:rPr lang="en-US" sz="1200" spc="300" kern="0" dirty="0" smtClean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.</a:t>
            </a:r>
            <a:r>
              <a:rPr lang="en-US" sz="1200" spc="300" kern="0" dirty="0" smtClean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M</a:t>
            </a:r>
            <a:r>
              <a:rPr lang="en-US" sz="1200" spc="300" kern="0" dirty="0" smtClean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I</a:t>
            </a:r>
            <a:r>
              <a:rPr lang="en-US" sz="1200" spc="300" kern="0" dirty="0" smtClean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R</a:t>
            </a:r>
            <a:r>
              <a:rPr lang="en-US" sz="1200" spc="300" kern="0" dirty="0" smtClean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I</a:t>
            </a:r>
            <a:r>
              <a:rPr lang="en-US" sz="1200" spc="300" kern="0" dirty="0" smtClean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C</a:t>
            </a:r>
            <a:r>
              <a:rPr lang="en-US" sz="1200" spc="300" kern="0" dirty="0" smtClean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A</a:t>
            </a:r>
            <a:r>
              <a:rPr lang="en-US" sz="1200" spc="300" kern="0" dirty="0" smtClean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N</a:t>
            </a:r>
            <a:r>
              <a:rPr lang="en-US" sz="1200" spc="300" kern="0" dirty="0" smtClean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V</a:t>
            </a:r>
            <a:r>
              <a:rPr lang="en-US" sz="1200" spc="300" kern="0" dirty="0" smtClean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A</a:t>
            </a:r>
            <a:r>
              <a:rPr lang="en-US" sz="1200" spc="300" kern="0" dirty="0" smtClean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S</a:t>
            </a:r>
            <a:r>
              <a:rPr lang="en-US" sz="1200" spc="300" kern="0" dirty="0" smtClean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.</a:t>
            </a:r>
            <a:r>
              <a:rPr lang="en-US" sz="1200" spc="300" kern="0" dirty="0" smtClean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C</a:t>
            </a:r>
            <a:r>
              <a:rPr lang="en-US" sz="1200" spc="300" kern="0" dirty="0" smtClean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O</a:t>
            </a:r>
            <a:r>
              <a:rPr lang="en-US" sz="1200" spc="300" kern="0" dirty="0" smtClean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M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3818449" y="6275554"/>
            <a:ext cx="5420794" cy="98148"/>
            <a:chOff x="3818449" y="6275554"/>
            <a:chExt cx="5420794" cy="981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8449" y="6275554"/>
              <a:ext cx="5420794" cy="981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63489" y="1364236"/>
            <a:ext cx="5156043" cy="114717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항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목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을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 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입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력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해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주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세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요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항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목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을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 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입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력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해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주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세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요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313068" y="1165090"/>
            <a:ext cx="4534551" cy="1035178"/>
            <a:chOff x="1313068" y="1165090"/>
            <a:chExt cx="4534551" cy="1035178"/>
          </a:xfrm>
        </p:grpSpPr>
        <p:sp>
          <p:nvSpPr>
            <p:cNvPr id="4" name="Object 4"/>
            <p:cNvSpPr txBox="1"/>
            <p:nvPr/>
          </p:nvSpPr>
          <p:spPr>
            <a:xfrm>
              <a:off x="1313068" y="1165090"/>
              <a:ext cx="6801826" cy="1466630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c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r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e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a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t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i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v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e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 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g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o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a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l</a:t>
              </a:r>
              <a:endParaRPr lang="en-US" dirty="0"/>
            </a:p>
          </p:txBody>
        </p:sp>
        <p:grpSp>
          <p:nvGrpSpPr>
            <p:cNvPr id="1002" name="그룹 1002"/>
            <p:cNvGrpSpPr/>
            <p:nvPr/>
          </p:nvGrpSpPr>
          <p:grpSpPr>
            <a:xfrm>
              <a:off x="1313068" y="2127021"/>
              <a:ext cx="917569" cy="73247"/>
              <a:chOff x="1313068" y="2127021"/>
              <a:chExt cx="917569" cy="73247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313068" y="2127021"/>
                <a:ext cx="917569" cy="73247"/>
              </a:xfrm>
              <a:prstGeom prst="rect">
                <a:avLst/>
              </a:prstGeom>
            </p:spPr>
          </p:pic>
        </p:grpSp>
      </p:grpSp>
      <p:grpSp>
        <p:nvGrpSpPr>
          <p:cNvPr id="1003" name="그룹 1003"/>
          <p:cNvGrpSpPr/>
          <p:nvPr/>
        </p:nvGrpSpPr>
        <p:grpSpPr>
          <a:xfrm>
            <a:off x="14191085" y="1422361"/>
            <a:ext cx="266667" cy="266667"/>
            <a:chOff x="14191085" y="1422361"/>
            <a:chExt cx="266667" cy="26666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91085" y="1422361"/>
              <a:ext cx="266667" cy="26666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94158" y="1803313"/>
            <a:ext cx="266667" cy="266667"/>
            <a:chOff x="14194158" y="1803313"/>
            <a:chExt cx="266667" cy="26666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194158" y="1803313"/>
              <a:ext cx="266667" cy="266667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2872480" y="1364236"/>
            <a:ext cx="1730940" cy="53332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spc="2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P</a:t>
            </a:r>
            <a:r>
              <a:rPr lang="en-US" sz="2000" spc="2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O</a:t>
            </a:r>
            <a:r>
              <a:rPr lang="en-US" sz="2000" spc="2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I</a:t>
            </a:r>
            <a:r>
              <a:rPr lang="en-US" sz="2000" spc="2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N</a:t>
            </a:r>
            <a:r>
              <a:rPr lang="en-US" sz="2000" spc="2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T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313068" y="3329299"/>
            <a:ext cx="15810741" cy="57143"/>
            <a:chOff x="1313068" y="3329299"/>
            <a:chExt cx="15810741" cy="5714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313068" y="3329299"/>
              <a:ext cx="15810741" cy="57143"/>
            </a:xfrm>
            <a:prstGeom prst="rect">
              <a:avLst/>
            </a:prstGeom>
          </p:spPr>
        </p:pic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1313068" y="3922850"/>
          <a:ext cx="10562513" cy="5258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0907"/>
                <a:gridCol w="659160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 b="0" i="0">
                          <a:latin typeface="Times New Roman"/>
                          <a:cs typeface="Times New Roman"/>
                          <a:solidFill>
                            <a:srgbClr val="0048D7"/>
                          </a:solidFill>
                        </a:rPr>
                        <a:t>목표에 대해 적어주세요</a:t>
                      </a:r>
                      <a:endParaRPr lang="en-US" sz="27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-1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목표에 대한 설명을 적어주세요
품었기 미인을 그들은 아니한 반짝이는 노년에게서 피고, 것이다. 
피부가 끓는 피가 이 모래뿐일 이것이다.</a:t>
                      </a:r>
                      <a:endParaRPr lang="en-US" sz="-1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 b="0" i="0">
                          <a:latin typeface="Times New Roman"/>
                          <a:cs typeface="Times New Roman"/>
                          <a:solidFill>
                            <a:srgbClr val="0048D7"/>
                          </a:solidFill>
                        </a:rPr>
                        <a:t>목표에 대해 적어주세요</a:t>
                      </a:r>
                      <a:endParaRPr lang="en-US" sz="27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-1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목표에 대한 설명을 적어주세요
품었기 미인을 그들은 아니한 반짝이는 노년에게서 피고, 것이다. 
피부가 끓는 피가 이 모래뿐일 이것이다.</a:t>
                      </a:r>
                      <a:endParaRPr lang="en-US" sz="-1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 b="0" i="0">
                          <a:latin typeface="Times New Roman"/>
                          <a:cs typeface="Times New Roman"/>
                          <a:solidFill>
                            <a:srgbClr val="0048D7"/>
                          </a:solidFill>
                        </a:rPr>
                        <a:t>목표에 대해 적어주세요</a:t>
                      </a:r>
                      <a:endParaRPr lang="en-US" sz="27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-1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목표에 대한 설명을 적어주세요
품었기 미인을 그들은 아니한 반짝이는 노년에게서 피고, 것이다. 
피부가 끓는 피가 이 모래뿐일 이것이다.</a:t>
                      </a:r>
                      <a:endParaRPr lang="en-US" sz="-1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006" name="그룹 1006"/>
          <p:cNvGrpSpPr/>
          <p:nvPr/>
        </p:nvGrpSpPr>
        <p:grpSpPr>
          <a:xfrm>
            <a:off x="12723201" y="4361425"/>
            <a:ext cx="4400609" cy="4400609"/>
            <a:chOff x="12723201" y="4361425"/>
            <a:chExt cx="4400609" cy="440060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723201" y="4361425"/>
              <a:ext cx="4400609" cy="44006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21994" y="1314744"/>
            <a:ext cx="15631294" cy="151706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풍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것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동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력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붙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잡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상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역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청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황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?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않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막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붙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잡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속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착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목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생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장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싹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듣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못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갑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것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같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,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옷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끝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?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313068" y="1165090"/>
            <a:ext cx="4534551" cy="1035178"/>
            <a:chOff x="1313068" y="1165090"/>
            <a:chExt cx="4534551" cy="1035178"/>
          </a:xfrm>
        </p:grpSpPr>
        <p:sp>
          <p:nvSpPr>
            <p:cNvPr id="4" name="Object 4"/>
            <p:cNvSpPr txBox="1"/>
            <p:nvPr/>
          </p:nvSpPr>
          <p:spPr>
            <a:xfrm>
              <a:off x="1313068" y="1165090"/>
              <a:ext cx="6801826" cy="1466630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a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w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a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r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d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s</a:t>
              </a:r>
              <a:endParaRPr lang="en-US" dirty="0"/>
            </a:p>
          </p:txBody>
        </p:sp>
        <p:grpSp>
          <p:nvGrpSpPr>
            <p:cNvPr id="1002" name="그룹 1002"/>
            <p:cNvGrpSpPr/>
            <p:nvPr/>
          </p:nvGrpSpPr>
          <p:grpSpPr>
            <a:xfrm>
              <a:off x="1313068" y="2127021"/>
              <a:ext cx="917569" cy="73247"/>
              <a:chOff x="1313068" y="2127021"/>
              <a:chExt cx="917569" cy="73247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313068" y="2127021"/>
                <a:ext cx="917569" cy="73247"/>
              </a:xfrm>
              <a:prstGeom prst="rect">
                <a:avLst/>
              </a:prstGeom>
            </p:spPr>
          </p:pic>
        </p:grpSp>
      </p:grpSp>
      <p:grpSp>
        <p:nvGrpSpPr>
          <p:cNvPr id="1003" name="그룹 1003"/>
          <p:cNvGrpSpPr/>
          <p:nvPr/>
        </p:nvGrpSpPr>
        <p:grpSpPr>
          <a:xfrm>
            <a:off x="1313068" y="3185051"/>
            <a:ext cx="15810741" cy="57143"/>
            <a:chOff x="1313068" y="3185051"/>
            <a:chExt cx="15810741" cy="571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313068" y="3185051"/>
              <a:ext cx="15810741" cy="57143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7659593" y="3721088"/>
            <a:ext cx="2899664" cy="639984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r"/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파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트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너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사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 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A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6014573" y="4203073"/>
            <a:ext cx="4544683" cy="117330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4400" spc="-200" kern="0" dirty="0" smtClean="0">
                <a:solidFill>
                  <a:srgbClr val="0048d7"/>
                </a:solidFill>
                <a:latin typeface="S-Core Dream 7 ExtraBold" pitchFamily="34" charset="0"/>
                <a:cs typeface="S-Core Dream 7 ExtraBold" pitchFamily="34" charset="0"/>
              </a:rPr>
              <a:t>비</a:t>
            </a:r>
            <a:r>
              <a:rPr lang="en-US" sz="4400" spc="-200" kern="0" dirty="0" smtClean="0">
                <a:solidFill>
                  <a:srgbClr val="0048d7"/>
                </a:solidFill>
                <a:latin typeface="S-Core Dream 7 ExtraBold" pitchFamily="34" charset="0"/>
                <a:cs typeface="S-Core Dream 7 ExtraBold" pitchFamily="34" charset="0"/>
              </a:rPr>
              <a:t>즈</a:t>
            </a:r>
            <a:r>
              <a:rPr lang="en-US" sz="4400" spc="-200" kern="0" dirty="0" smtClean="0">
                <a:solidFill>
                  <a:srgbClr val="0048d7"/>
                </a:solidFill>
                <a:latin typeface="S-Core Dream 7 ExtraBold" pitchFamily="34" charset="0"/>
                <a:cs typeface="S-Core Dream 7 ExtraBold" pitchFamily="34" charset="0"/>
              </a:rPr>
              <a:t>하</a:t>
            </a:r>
            <a:r>
              <a:rPr lang="en-US" sz="4400" spc="-200" kern="0" dirty="0" smtClean="0">
                <a:solidFill>
                  <a:srgbClr val="0048d7"/>
                </a:solidFill>
                <a:latin typeface="S-Core Dream 7 ExtraBold" pitchFamily="34" charset="0"/>
                <a:cs typeface="S-Core Dream 7 ExtraBold" pitchFamily="34" charset="0"/>
              </a:rPr>
              <a:t>우</a:t>
            </a:r>
            <a:r>
              <a:rPr lang="en-US" sz="4400" spc="-200" kern="0" dirty="0" smtClean="0">
                <a:solidFill>
                  <a:srgbClr val="0048d7"/>
                </a:solidFill>
                <a:latin typeface="S-Core Dream 7 ExtraBold" pitchFamily="34" charset="0"/>
                <a:cs typeface="S-Core Dream 7 ExtraBold" pitchFamily="34" charset="0"/>
              </a:rPr>
              <a:t>스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6145307" y="5059675"/>
            <a:ext cx="4413949" cy="1147171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r"/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설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명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을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 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입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력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하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세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요</a:t>
            </a:r>
            <a:r>
              <a:rPr lang="en-US" dirty="0" smtClean="0"/>
              <a:t/>
            </a:r>
          </a:p>
          <a:p>
            <a:pPr algn="r"/>
            <a:r>
              <a:rPr lang="en-US" dirty="0" smtClean="0"/>
              <a:t/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설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명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을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 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입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력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하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세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요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7427354" y="6411579"/>
            <a:ext cx="9696456" cy="36040"/>
            <a:chOff x="7427354" y="6411579"/>
            <a:chExt cx="9696456" cy="3604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7427354" y="6411579"/>
              <a:ext cx="9696456" cy="3604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0689382" y="3721088"/>
            <a:ext cx="2899664" cy="639984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r"/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파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트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너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사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 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B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9044362" y="4203073"/>
            <a:ext cx="4544683" cy="117330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4400" spc="-200" kern="0" dirty="0" smtClean="0">
                <a:solidFill>
                  <a:srgbClr val="0048d7"/>
                </a:solidFill>
                <a:latin typeface="S-Core Dream 7 ExtraBold" pitchFamily="34" charset="0"/>
                <a:cs typeface="S-Core Dream 7 ExtraBold" pitchFamily="34" charset="0"/>
              </a:rPr>
              <a:t>스</a:t>
            </a:r>
            <a:r>
              <a:rPr lang="en-US" sz="4400" spc="-200" kern="0" dirty="0" smtClean="0">
                <a:solidFill>
                  <a:srgbClr val="0048d7"/>
                </a:solidFill>
                <a:latin typeface="S-Core Dream 7 ExtraBold" pitchFamily="34" charset="0"/>
                <a:cs typeface="S-Core Dream 7 ExtraBold" pitchFamily="34" charset="0"/>
              </a:rPr>
              <a:t>마</a:t>
            </a:r>
            <a:r>
              <a:rPr lang="en-US" sz="4400" spc="-200" kern="0" dirty="0" smtClean="0">
                <a:solidFill>
                  <a:srgbClr val="0048d7"/>
                </a:solidFill>
                <a:latin typeface="S-Core Dream 7 ExtraBold" pitchFamily="34" charset="0"/>
                <a:cs typeface="S-Core Dream 7 ExtraBold" pitchFamily="34" charset="0"/>
              </a:rPr>
              <a:t>일</a:t>
            </a:r>
            <a:r>
              <a:rPr lang="en-US" sz="4400" spc="-200" kern="0" dirty="0" smtClean="0">
                <a:solidFill>
                  <a:srgbClr val="0048d7"/>
                </a:solidFill>
                <a:latin typeface="S-Core Dream 7 ExtraBold" pitchFamily="34" charset="0"/>
                <a:cs typeface="S-Core Dream 7 ExtraBold" pitchFamily="34" charset="0"/>
              </a:rPr>
              <a:t>캣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9175096" y="5059675"/>
            <a:ext cx="4413949" cy="1147171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r"/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설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명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을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 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입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력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하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세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요</a:t>
            </a:r>
            <a:r>
              <a:rPr lang="en-US" dirty="0" smtClean="0"/>
              <a:t/>
            </a:r>
          </a:p>
          <a:p>
            <a:pPr algn="r"/>
            <a:r>
              <a:rPr lang="en-US" dirty="0" smtClean="0"/>
              <a:t/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설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명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을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 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입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력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하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세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요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14243194" y="3721088"/>
            <a:ext cx="2899664" cy="639984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r"/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파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트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너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사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 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C</a:t>
            </a:r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12598174" y="4203073"/>
            <a:ext cx="4544683" cy="117330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4400" spc="-200" kern="0" dirty="0" smtClean="0">
                <a:solidFill>
                  <a:srgbClr val="0048d7"/>
                </a:solidFill>
                <a:latin typeface="S-Core Dream 7 ExtraBold" pitchFamily="34" charset="0"/>
                <a:cs typeface="S-Core Dream 7 ExtraBold" pitchFamily="34" charset="0"/>
              </a:rPr>
              <a:t>미</a:t>
            </a:r>
            <a:r>
              <a:rPr lang="en-US" sz="4400" spc="-200" kern="0" dirty="0" smtClean="0">
                <a:solidFill>
                  <a:srgbClr val="0048d7"/>
                </a:solidFill>
                <a:latin typeface="S-Core Dream 7 ExtraBold" pitchFamily="34" charset="0"/>
                <a:cs typeface="S-Core Dream 7 ExtraBold" pitchFamily="34" charset="0"/>
              </a:rPr>
              <a:t>리</a:t>
            </a:r>
            <a:r>
              <a:rPr lang="en-US" sz="4400" spc="-200" kern="0" dirty="0" smtClean="0">
                <a:solidFill>
                  <a:srgbClr val="0048d7"/>
                </a:solidFill>
                <a:latin typeface="S-Core Dream 7 ExtraBold" pitchFamily="34" charset="0"/>
                <a:cs typeface="S-Core Dream 7 ExtraBold" pitchFamily="34" charset="0"/>
              </a:rPr>
              <a:t>캔</a:t>
            </a:r>
            <a:r>
              <a:rPr lang="en-US" sz="4400" spc="-200" kern="0" dirty="0" smtClean="0">
                <a:solidFill>
                  <a:srgbClr val="0048d7"/>
                </a:solidFill>
                <a:latin typeface="S-Core Dream 7 ExtraBold" pitchFamily="34" charset="0"/>
                <a:cs typeface="S-Core Dream 7 ExtraBold" pitchFamily="34" charset="0"/>
              </a:rPr>
              <a:t>버</a:t>
            </a:r>
            <a:r>
              <a:rPr lang="en-US" sz="4400" spc="-200" kern="0" dirty="0" smtClean="0">
                <a:solidFill>
                  <a:srgbClr val="0048d7"/>
                </a:solidFill>
                <a:latin typeface="S-Core Dream 7 ExtraBold" pitchFamily="34" charset="0"/>
                <a:cs typeface="S-Core Dream 7 ExtraBold" pitchFamily="34" charset="0"/>
              </a:rPr>
              <a:t>스</a:t>
            </a:r>
            <a:endParaRPr lang="en-US" dirty="0"/>
          </a:p>
        </p:txBody>
      </p:sp>
      <p:sp>
        <p:nvSpPr>
          <p:cNvPr id="23" name="Object 23"/>
          <p:cNvSpPr txBox="1"/>
          <p:nvPr/>
        </p:nvSpPr>
        <p:spPr>
          <a:xfrm>
            <a:off x="12728908" y="5059675"/>
            <a:ext cx="4413949" cy="1147171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r"/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설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명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을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 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입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력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하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세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요</a:t>
            </a:r>
            <a:r>
              <a:rPr lang="en-US" dirty="0" smtClean="0"/>
              <a:t/>
            </a:r>
          </a:p>
          <a:p>
            <a:pPr algn="r"/>
            <a:r>
              <a:rPr lang="en-US" dirty="0" smtClean="0"/>
              <a:t/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설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명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을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 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입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력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하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세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요</a:t>
            </a:r>
            <a:endParaRPr lang="en-US" dirty="0"/>
          </a:p>
        </p:txBody>
      </p:sp>
      <p:sp>
        <p:nvSpPr>
          <p:cNvPr id="24" name="Object 24"/>
          <p:cNvSpPr txBox="1"/>
          <p:nvPr/>
        </p:nvSpPr>
        <p:spPr>
          <a:xfrm>
            <a:off x="7659593" y="6910857"/>
            <a:ext cx="2899664" cy="639984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r"/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파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트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너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사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 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D</a:t>
            </a:r>
            <a:endParaRPr lang="en-US" dirty="0"/>
          </a:p>
        </p:txBody>
      </p:sp>
      <p:sp>
        <p:nvSpPr>
          <p:cNvPr id="25" name="Object 25"/>
          <p:cNvSpPr txBox="1"/>
          <p:nvPr/>
        </p:nvSpPr>
        <p:spPr>
          <a:xfrm>
            <a:off x="6014573" y="7392842"/>
            <a:ext cx="4544683" cy="117330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4400" spc="-200" kern="0" dirty="0" smtClean="0">
                <a:solidFill>
                  <a:srgbClr val="0048d7"/>
                </a:solidFill>
                <a:latin typeface="S-Core Dream 7 ExtraBold" pitchFamily="34" charset="0"/>
                <a:cs typeface="S-Core Dream 7 ExtraBold" pitchFamily="34" charset="0"/>
              </a:rPr>
              <a:t>유</a:t>
            </a:r>
            <a:r>
              <a:rPr lang="en-US" sz="4400" spc="-200" kern="0" dirty="0" smtClean="0">
                <a:solidFill>
                  <a:srgbClr val="0048d7"/>
                </a:solidFill>
                <a:latin typeface="S-Core Dream 7 ExtraBold" pitchFamily="34" charset="0"/>
                <a:cs typeface="S-Core Dream 7 ExtraBold" pitchFamily="34" charset="0"/>
              </a:rPr>
              <a:t>니</a:t>
            </a:r>
            <a:r>
              <a:rPr lang="en-US" sz="4400" spc="-200" kern="0" dirty="0" smtClean="0">
                <a:solidFill>
                  <a:srgbClr val="0048d7"/>
                </a:solidFill>
                <a:latin typeface="S-Core Dream 7 ExtraBold" pitchFamily="34" charset="0"/>
                <a:cs typeface="S-Core Dream 7 ExtraBold" pitchFamily="34" charset="0"/>
              </a:rPr>
              <a:t>콘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6145307" y="8249444"/>
            <a:ext cx="4413949" cy="1147171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r"/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설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명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을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 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입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력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하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세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요</a:t>
            </a:r>
            <a:r>
              <a:rPr lang="en-US" dirty="0" smtClean="0"/>
              <a:t/>
            </a:r>
          </a:p>
          <a:p>
            <a:pPr algn="r"/>
            <a:r>
              <a:rPr lang="en-US" dirty="0" smtClean="0"/>
              <a:t/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설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명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을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 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입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력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하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세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요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10689382" y="6910857"/>
            <a:ext cx="2899664" cy="639984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r"/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파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트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너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사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 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E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9044362" y="7392842"/>
            <a:ext cx="4544683" cy="117330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4400" spc="-200" kern="0" dirty="0" smtClean="0">
                <a:solidFill>
                  <a:srgbClr val="0048d7"/>
                </a:solidFill>
                <a:latin typeface="S-Core Dream 7 ExtraBold" pitchFamily="34" charset="0"/>
                <a:cs typeface="S-Core Dream 7 ExtraBold" pitchFamily="34" charset="0"/>
              </a:rPr>
              <a:t>W</a:t>
            </a:r>
            <a:r>
              <a:rPr lang="en-US" sz="4400" spc="-200" kern="0" dirty="0" smtClean="0">
                <a:solidFill>
                  <a:srgbClr val="0048d7"/>
                </a:solidFill>
                <a:latin typeface="S-Core Dream 7 ExtraBold" pitchFamily="34" charset="0"/>
                <a:cs typeface="S-Core Dream 7 ExtraBold" pitchFamily="34" charset="0"/>
              </a:rPr>
              <a:t>A</a:t>
            </a:r>
            <a:r>
              <a:rPr lang="en-US" sz="4400" spc="-200" kern="0" dirty="0" smtClean="0">
                <a:solidFill>
                  <a:srgbClr val="0048d7"/>
                </a:solidFill>
                <a:latin typeface="S-Core Dream 7 ExtraBold" pitchFamily="34" charset="0"/>
                <a:cs typeface="S-Core Dream 7 ExtraBold" pitchFamily="34" charset="0"/>
              </a:rPr>
              <a:t>D</a:t>
            </a:r>
            <a:r>
              <a:rPr lang="en-US" sz="4400" spc="-200" kern="0" dirty="0" smtClean="0">
                <a:solidFill>
                  <a:srgbClr val="0048d7"/>
                </a:solidFill>
                <a:latin typeface="S-Core Dream 7 ExtraBold" pitchFamily="34" charset="0"/>
                <a:cs typeface="S-Core Dream 7 ExtraBold" pitchFamily="34" charset="0"/>
              </a:rPr>
              <a:t>S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9175096" y="8249444"/>
            <a:ext cx="4413949" cy="1147171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r"/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설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명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을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 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입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력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하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세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요</a:t>
            </a:r>
            <a:r>
              <a:rPr lang="en-US" dirty="0" smtClean="0"/>
              <a:t/>
            </a:r>
          </a:p>
          <a:p>
            <a:pPr algn="r"/>
            <a:r>
              <a:rPr lang="en-US" dirty="0" smtClean="0"/>
              <a:t/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설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명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을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 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입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력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하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세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요</a:t>
            </a:r>
            <a:endParaRPr lang="en-US" dirty="0"/>
          </a:p>
        </p:txBody>
      </p:sp>
      <p:sp>
        <p:nvSpPr>
          <p:cNvPr id="30" name="Object 30"/>
          <p:cNvSpPr txBox="1"/>
          <p:nvPr/>
        </p:nvSpPr>
        <p:spPr>
          <a:xfrm>
            <a:off x="14243194" y="6910857"/>
            <a:ext cx="2899664" cy="639984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r"/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파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트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너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사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 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F</a:t>
            </a:r>
            <a:endParaRPr lang="en-US" dirty="0"/>
          </a:p>
        </p:txBody>
      </p:sp>
      <p:sp>
        <p:nvSpPr>
          <p:cNvPr id="31" name="Object 31"/>
          <p:cNvSpPr txBox="1"/>
          <p:nvPr/>
        </p:nvSpPr>
        <p:spPr>
          <a:xfrm>
            <a:off x="12598174" y="7392842"/>
            <a:ext cx="4544683" cy="117330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4400" spc="-200" kern="0" dirty="0" smtClean="0">
                <a:solidFill>
                  <a:srgbClr val="0048d7"/>
                </a:solidFill>
                <a:latin typeface="S-Core Dream 7 ExtraBold" pitchFamily="34" charset="0"/>
                <a:cs typeface="S-Core Dream 7 ExtraBold" pitchFamily="34" charset="0"/>
              </a:rPr>
              <a:t>A</a:t>
            </a:r>
            <a:r>
              <a:rPr lang="en-US" sz="4400" spc="-200" kern="0" dirty="0" smtClean="0">
                <a:solidFill>
                  <a:srgbClr val="0048d7"/>
                </a:solidFill>
                <a:latin typeface="S-Core Dream 7 ExtraBold" pitchFamily="34" charset="0"/>
                <a:cs typeface="S-Core Dream 7 ExtraBold" pitchFamily="34" charset="0"/>
              </a:rPr>
              <a:t>S</a:t>
            </a:r>
            <a:r>
              <a:rPr lang="en-US" sz="4400" spc="-200" kern="0" dirty="0" smtClean="0">
                <a:solidFill>
                  <a:srgbClr val="0048d7"/>
                </a:solidFill>
                <a:latin typeface="S-Core Dream 7 ExtraBold" pitchFamily="34" charset="0"/>
                <a:cs typeface="S-Core Dream 7 ExtraBold" pitchFamily="34" charset="0"/>
              </a:rPr>
              <a:t>A</a:t>
            </a:r>
            <a:r>
              <a:rPr lang="en-US" sz="4400" spc="-200" kern="0" dirty="0" smtClean="0">
                <a:solidFill>
                  <a:srgbClr val="0048d7"/>
                </a:solidFill>
                <a:latin typeface="S-Core Dream 7 ExtraBold" pitchFamily="34" charset="0"/>
                <a:cs typeface="S-Core Dream 7 ExtraBold" pitchFamily="34" charset="0"/>
              </a:rPr>
              <a:t>P</a:t>
            </a:r>
            <a:endParaRPr lang="en-US" dirty="0"/>
          </a:p>
        </p:txBody>
      </p:sp>
      <p:sp>
        <p:nvSpPr>
          <p:cNvPr id="32" name="Object 32"/>
          <p:cNvSpPr txBox="1"/>
          <p:nvPr/>
        </p:nvSpPr>
        <p:spPr>
          <a:xfrm>
            <a:off x="12728908" y="8249444"/>
            <a:ext cx="4413949" cy="1147171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r"/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설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명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을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 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입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력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하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세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요</a:t>
            </a:r>
            <a:r>
              <a:rPr lang="en-US" dirty="0" smtClean="0"/>
              <a:t/>
            </a:r>
          </a:p>
          <a:p>
            <a:pPr algn="r"/>
            <a:r>
              <a:rPr lang="en-US" dirty="0" smtClean="0"/>
              <a:t/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설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명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을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 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입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력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하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세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요</a:t>
            </a:r>
            <a:endParaRPr lang="en-US" dirty="0"/>
          </a:p>
        </p:txBody>
      </p:sp>
      <p:sp>
        <p:nvSpPr>
          <p:cNvPr id="33" name="Object 33"/>
          <p:cNvSpPr txBox="1"/>
          <p:nvPr/>
        </p:nvSpPr>
        <p:spPr>
          <a:xfrm>
            <a:off x="1320808" y="6288665"/>
            <a:ext cx="8128295" cy="435530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풍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것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동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력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붙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잡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상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역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청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황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?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않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막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붙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잡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속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착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목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생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장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싹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듣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못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갑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것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같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,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옷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끝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?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온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갖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,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상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같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듣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?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같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,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착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목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많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것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온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청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행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 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5174230" y="4232350"/>
            <a:ext cx="1346779" cy="1229267"/>
            <a:chOff x="5174230" y="4232350"/>
            <a:chExt cx="1346779" cy="1229267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74230" y="4232350"/>
              <a:ext cx="1346779" cy="122926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257766" y="4173595"/>
            <a:ext cx="1318545" cy="1346779"/>
            <a:chOff x="3257766" y="4173595"/>
            <a:chExt cx="1318545" cy="1346779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57766" y="4173595"/>
              <a:ext cx="1318545" cy="134677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32116" y="4459053"/>
            <a:ext cx="1346779" cy="1061320"/>
            <a:chOff x="1332116" y="4459053"/>
            <a:chExt cx="1346779" cy="1061320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32116" y="4459053"/>
              <a:ext cx="1346779" cy="10613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004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0134" y="2451286"/>
            <a:ext cx="15430398" cy="604175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12200" spc="900" kern="0" dirty="0" smtClean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f</a:t>
            </a:r>
            <a:r>
              <a:rPr lang="en-US" sz="12200" spc="900" kern="0" dirty="0" smtClean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i</a:t>
            </a:r>
            <a:r>
              <a:rPr lang="en-US" sz="12200" spc="900" kern="0" dirty="0" smtClean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n</a:t>
            </a:r>
            <a:r>
              <a:rPr lang="en-US" sz="12200" spc="900" kern="0" dirty="0" smtClean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a</a:t>
            </a:r>
            <a:r>
              <a:rPr lang="en-US" sz="12200" spc="900" kern="0" dirty="0" smtClean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n</a:t>
            </a:r>
            <a:r>
              <a:rPr lang="en-US" sz="12200" spc="900" kern="0" dirty="0" smtClean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c</a:t>
            </a:r>
            <a:r>
              <a:rPr lang="en-US" sz="12200" spc="900" kern="0" dirty="0" smtClean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i</a:t>
            </a:r>
            <a:r>
              <a:rPr lang="en-US" sz="12200" spc="900" kern="0" dirty="0" smtClean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a</a:t>
            </a:r>
            <a:r>
              <a:rPr lang="en-US" sz="12200" spc="900" kern="0" dirty="0" smtClean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l</a:t>
            </a:r>
            <a:r>
              <a:rPr lang="en-US" dirty="0" smtClean="0"/>
              <a:t/>
            </a:r>
          </a:p>
          <a:p>
            <a:pPr algn="r"/>
            <a:r>
              <a:rPr lang="en-US" dirty="0" smtClean="0"/>
              <a:t/>
            </a:r>
            <a:r>
              <a:rPr lang="en-US" sz="12200" spc="900" kern="0" dirty="0" smtClean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a</a:t>
            </a:r>
            <a:r>
              <a:rPr lang="en-US" sz="12200" spc="900" kern="0" dirty="0" smtClean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f</a:t>
            </a:r>
            <a:r>
              <a:rPr lang="en-US" sz="12200" spc="900" kern="0" dirty="0" smtClean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f</a:t>
            </a:r>
            <a:r>
              <a:rPr lang="en-US" sz="12200" spc="900" kern="0" dirty="0" smtClean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a</a:t>
            </a:r>
            <a:r>
              <a:rPr lang="en-US" sz="12200" spc="900" kern="0" dirty="0" smtClean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i</a:t>
            </a:r>
            <a:r>
              <a:rPr lang="en-US" sz="12200" spc="900" kern="0" dirty="0" smtClean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r</a:t>
            </a:r>
            <a:r>
              <a:rPr lang="en-US" sz="12200" spc="900" kern="0" dirty="0" smtClean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s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3815848" y="7247938"/>
            <a:ext cx="13344683" cy="1706700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r"/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힘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차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게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평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화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스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러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운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청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춘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끓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같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은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위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여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,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소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담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스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러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운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것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청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춘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미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인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길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얼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마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나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뿐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것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은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온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갖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따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뜻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한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뿐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창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공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희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망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있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음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으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로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써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있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트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고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,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보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내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뛰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노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영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락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과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것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착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목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한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용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감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고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할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지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라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도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자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신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과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불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러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두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손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아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름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우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냐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?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6242963" y="6731969"/>
            <a:ext cx="917569" cy="73247"/>
            <a:chOff x="16242963" y="6731969"/>
            <a:chExt cx="917569" cy="7324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242963" y="6731969"/>
              <a:ext cx="917569" cy="7324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255925" y="6695847"/>
            <a:ext cx="3226511" cy="470324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7600" dirty="0" smtClean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0</a:t>
            </a:r>
            <a:r>
              <a:rPr lang="en-US" sz="17600" dirty="0" smtClean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2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255925" y="-561181"/>
            <a:ext cx="5151007" cy="6868101"/>
            <a:chOff x="1255925" y="-561181"/>
            <a:chExt cx="5151007" cy="686810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5925" y="-561181"/>
              <a:ext cx="5151007" cy="68681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3068" y="2994868"/>
            <a:ext cx="5156043" cy="1101668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2000" spc="-100" kern="0" dirty="0" smtClean="0">
                <a:solidFill>
                  <a:srgbClr val="3c3f4b"/>
                </a:solidFill>
                <a:latin typeface="S-Core Dream 6 Bold" pitchFamily="34" charset="0"/>
                <a:cs typeface="S-Core Dream 6 Bold" pitchFamily="34" charset="0"/>
              </a:rPr>
              <a:t>제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6 Bold" pitchFamily="34" charset="0"/>
                <a:cs typeface="S-Core Dream 6 Bold" pitchFamily="34" charset="0"/>
              </a:rPr>
              <a:t>목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6 Bold" pitchFamily="34" charset="0"/>
                <a:cs typeface="S-Core Dream 6 Bold" pitchFamily="34" charset="0"/>
              </a:rPr>
              <a:t>을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6 Bold" pitchFamily="34" charset="0"/>
                <a:cs typeface="S-Core Dream 6 Bold" pitchFamily="34" charset="0"/>
              </a:rPr>
              <a:t> 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6 Bold" pitchFamily="34" charset="0"/>
                <a:cs typeface="S-Core Dream 6 Bold" pitchFamily="34" charset="0"/>
              </a:rPr>
              <a:t>입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6 Bold" pitchFamily="34" charset="0"/>
                <a:cs typeface="S-Core Dream 6 Bold" pitchFamily="34" charset="0"/>
              </a:rPr>
              <a:t>력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6 Bold" pitchFamily="34" charset="0"/>
                <a:cs typeface="S-Core Dream 6 Bold" pitchFamily="34" charset="0"/>
              </a:rPr>
              <a:t>해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6 Bold" pitchFamily="34" charset="0"/>
                <a:cs typeface="S-Core Dream 6 Bold" pitchFamily="34" charset="0"/>
              </a:rPr>
              <a:t>주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6 Bold" pitchFamily="34" charset="0"/>
                <a:cs typeface="S-Core Dream 6 Bold" pitchFamily="34" charset="0"/>
              </a:rPr>
              <a:t>세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6 Bold" pitchFamily="34" charset="0"/>
                <a:cs typeface="S-Core Dream 6 Bold" pitchFamily="34" charset="0"/>
              </a:rPr>
              <a:t>요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여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기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에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 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내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용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을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 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입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력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해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주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세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요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313068" y="1165090"/>
            <a:ext cx="4534551" cy="1035178"/>
            <a:chOff x="1313068" y="1165090"/>
            <a:chExt cx="4534551" cy="1035178"/>
          </a:xfrm>
        </p:grpSpPr>
        <p:sp>
          <p:nvSpPr>
            <p:cNvPr id="4" name="Object 4"/>
            <p:cNvSpPr txBox="1"/>
            <p:nvPr/>
          </p:nvSpPr>
          <p:spPr>
            <a:xfrm>
              <a:off x="1313068" y="1165090"/>
              <a:ext cx="6801826" cy="1466630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k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e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y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 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i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n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d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i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c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a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t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o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r</a:t>
              </a:r>
              <a:endParaRPr lang="en-US" dirty="0"/>
            </a:p>
          </p:txBody>
        </p:sp>
        <p:grpSp>
          <p:nvGrpSpPr>
            <p:cNvPr id="1002" name="그룹 1002"/>
            <p:cNvGrpSpPr/>
            <p:nvPr/>
          </p:nvGrpSpPr>
          <p:grpSpPr>
            <a:xfrm>
              <a:off x="1313068" y="2127021"/>
              <a:ext cx="917569" cy="73247"/>
              <a:chOff x="1313068" y="2127021"/>
              <a:chExt cx="917569" cy="73247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313068" y="2127021"/>
                <a:ext cx="917569" cy="73247"/>
              </a:xfrm>
              <a:prstGeom prst="rect">
                <a:avLst/>
              </a:prstGeom>
            </p:spPr>
          </p:pic>
        </p:grpSp>
      </p:grpSp>
      <p:sp>
        <p:nvSpPr>
          <p:cNvPr id="9" name="Object 9"/>
          <p:cNvSpPr txBox="1"/>
          <p:nvPr/>
        </p:nvSpPr>
        <p:spPr>
          <a:xfrm>
            <a:off x="1313068" y="5395385"/>
            <a:ext cx="5743157" cy="582854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풍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것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동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력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붙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잡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상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역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청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황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?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않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막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붙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잡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속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착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목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생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장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싹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듣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못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갑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것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같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,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옷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끝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?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온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갖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,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상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같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듣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?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같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,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착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목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많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것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온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청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행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 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6721994" y="3721088"/>
            <a:ext cx="2899664" cy="639984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핵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심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 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지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표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0101516" y="3721088"/>
            <a:ext cx="2899664" cy="639984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핵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심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 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지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표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3655328" y="3721088"/>
            <a:ext cx="2899664" cy="639984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핵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심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 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지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표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6721994" y="7046075"/>
            <a:ext cx="2899664" cy="639984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핵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심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 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지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표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0101516" y="7046075"/>
            <a:ext cx="2899664" cy="639984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핵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심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 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지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표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13655328" y="7046075"/>
            <a:ext cx="2899664" cy="639984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핵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심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 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지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표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6721994" y="4060569"/>
            <a:ext cx="4156020" cy="1929978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7200" spc="-3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$</a:t>
            </a:r>
            <a:r>
              <a:rPr lang="en-US" sz="7200" spc="-3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0</a:t>
            </a:r>
            <a:r>
              <a:rPr lang="en-US" sz="7200" spc="-3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0</a:t>
            </a:r>
            <a:r>
              <a:rPr lang="en-US" sz="7200" spc="-3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0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10101516" y="4060569"/>
            <a:ext cx="4516096" cy="1929978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7200" spc="-3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3</a:t>
            </a:r>
            <a:r>
              <a:rPr lang="en-US" sz="7200" spc="-3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3</a:t>
            </a:r>
            <a:r>
              <a:rPr lang="en-US" sz="7200" spc="-3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3</a:t>
            </a:r>
            <a:r>
              <a:rPr lang="en-US" sz="7200" spc="-3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M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13655328" y="4060569"/>
            <a:ext cx="4516096" cy="1929978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7200" spc="-3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6</a:t>
            </a:r>
            <a:r>
              <a:rPr lang="en-US" sz="7200" spc="-3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6</a:t>
            </a:r>
            <a:r>
              <a:rPr lang="en-US" sz="7200" spc="-3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6</a:t>
            </a:r>
            <a:r>
              <a:rPr lang="en-US" sz="7200" spc="-3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B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6721994" y="7461532"/>
            <a:ext cx="4156020" cy="1929978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7200" spc="-3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$</a:t>
            </a:r>
            <a:r>
              <a:rPr lang="en-US" sz="7200" spc="-3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0</a:t>
            </a:r>
            <a:r>
              <a:rPr lang="en-US" sz="7200" spc="-3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0</a:t>
            </a:r>
            <a:r>
              <a:rPr lang="en-US" sz="7200" spc="-3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0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10101516" y="7461532"/>
            <a:ext cx="4516096" cy="1929978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7200" spc="-3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4</a:t>
            </a:r>
            <a:r>
              <a:rPr lang="en-US" sz="7200" spc="-3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4</a:t>
            </a:r>
            <a:r>
              <a:rPr lang="en-US" sz="7200" spc="-3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4</a:t>
            </a:r>
            <a:r>
              <a:rPr lang="en-US" sz="7200" spc="-3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M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13655328" y="7461532"/>
            <a:ext cx="4516096" cy="1929978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7200" spc="-3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5</a:t>
            </a:r>
            <a:r>
              <a:rPr lang="en-US" sz="7200" spc="-3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5</a:t>
            </a:r>
            <a:r>
              <a:rPr lang="en-US" sz="7200" spc="-3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5</a:t>
            </a:r>
            <a:r>
              <a:rPr lang="en-US" sz="7200" spc="-3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B</a:t>
            </a:r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6721994" y="5512984"/>
            <a:ext cx="4413949" cy="533320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설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명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을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 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입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력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하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세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요</a:t>
            </a:r>
            <a:endParaRPr lang="en-US" dirty="0"/>
          </a:p>
        </p:txBody>
      </p:sp>
      <p:sp>
        <p:nvSpPr>
          <p:cNvPr id="23" name="Object 23"/>
          <p:cNvSpPr txBox="1"/>
          <p:nvPr/>
        </p:nvSpPr>
        <p:spPr>
          <a:xfrm>
            <a:off x="10101516" y="5512984"/>
            <a:ext cx="4413949" cy="533320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설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명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을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 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입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력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하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세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요</a:t>
            </a:r>
            <a:endParaRPr lang="en-US" dirty="0"/>
          </a:p>
        </p:txBody>
      </p:sp>
      <p:sp>
        <p:nvSpPr>
          <p:cNvPr id="24" name="Object 24"/>
          <p:cNvSpPr txBox="1"/>
          <p:nvPr/>
        </p:nvSpPr>
        <p:spPr>
          <a:xfrm>
            <a:off x="13655328" y="5512984"/>
            <a:ext cx="4413949" cy="533320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설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명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을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 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입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력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하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세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요</a:t>
            </a:r>
            <a:endParaRPr lang="en-US" dirty="0"/>
          </a:p>
        </p:txBody>
      </p:sp>
      <p:sp>
        <p:nvSpPr>
          <p:cNvPr id="25" name="Object 25"/>
          <p:cNvSpPr txBox="1"/>
          <p:nvPr/>
        </p:nvSpPr>
        <p:spPr>
          <a:xfrm>
            <a:off x="6721994" y="8886541"/>
            <a:ext cx="4413949" cy="533320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설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명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을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 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입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력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하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세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요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10101516" y="8886541"/>
            <a:ext cx="4413949" cy="533320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설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명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을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 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입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력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하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세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요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13655328" y="8886541"/>
            <a:ext cx="4413949" cy="533320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설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명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을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 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입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력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하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세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요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6721994" y="3185051"/>
            <a:ext cx="15810741" cy="57143"/>
            <a:chOff x="6721994" y="3185051"/>
            <a:chExt cx="15810741" cy="5714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6721994" y="3185051"/>
              <a:ext cx="15810741" cy="571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721994" y="6411579"/>
            <a:ext cx="15810741" cy="36040"/>
            <a:chOff x="6721994" y="6411579"/>
            <a:chExt cx="15810741" cy="36040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6721994" y="6411579"/>
              <a:ext cx="15810741" cy="36040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8513003" y="1299646"/>
            <a:ext cx="5156043" cy="114717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항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목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을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 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입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력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해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주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세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요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항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목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을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 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입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력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해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주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세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요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8040599" y="1357770"/>
            <a:ext cx="266667" cy="266667"/>
            <a:chOff x="8040599" y="1357770"/>
            <a:chExt cx="266667" cy="266667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40599" y="1357770"/>
              <a:ext cx="266667" cy="26666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043672" y="1738723"/>
            <a:ext cx="266667" cy="266667"/>
            <a:chOff x="8043672" y="1738723"/>
            <a:chExt cx="266667" cy="266667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43672" y="1738723"/>
              <a:ext cx="266667" cy="266667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6721994" y="1299646"/>
            <a:ext cx="1730940" cy="53332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spc="2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P</a:t>
            </a:r>
            <a:r>
              <a:rPr lang="en-US" sz="2000" spc="2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O</a:t>
            </a:r>
            <a:r>
              <a:rPr lang="en-US" sz="2000" spc="2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I</a:t>
            </a:r>
            <a:r>
              <a:rPr lang="en-US" sz="2000" spc="2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N</a:t>
            </a:r>
            <a:r>
              <a:rPr lang="en-US" sz="2000" spc="2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T</a:t>
            </a:r>
            <a:endParaRPr lang="en-US" dirty="0"/>
          </a:p>
        </p:txBody>
      </p:sp>
      <p:sp>
        <p:nvSpPr>
          <p:cNvPr id="42" name="Object 42"/>
          <p:cNvSpPr txBox="1"/>
          <p:nvPr/>
        </p:nvSpPr>
        <p:spPr>
          <a:xfrm>
            <a:off x="11068070" y="1312027"/>
            <a:ext cx="8742857" cy="132743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길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지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청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춘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동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산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였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으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며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,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생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생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며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,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인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간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아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름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우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냐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?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돋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고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,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성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은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그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들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얼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음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그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들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은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보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라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위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여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끓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여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도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무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엇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같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산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야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심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장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은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것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대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한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풍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부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게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크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고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두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손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살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았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으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며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21994" y="1314744"/>
            <a:ext cx="15631294" cy="151706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풍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것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동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력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붙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잡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상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역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청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황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?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않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막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붙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잡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속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착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목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생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장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싹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듣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못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갑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것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같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,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옷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끝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?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313068" y="1165090"/>
            <a:ext cx="4534551" cy="1035178"/>
            <a:chOff x="1313068" y="1165090"/>
            <a:chExt cx="4534551" cy="1035178"/>
          </a:xfrm>
        </p:grpSpPr>
        <p:sp>
          <p:nvSpPr>
            <p:cNvPr id="4" name="Object 4"/>
            <p:cNvSpPr txBox="1"/>
            <p:nvPr/>
          </p:nvSpPr>
          <p:spPr>
            <a:xfrm>
              <a:off x="1313068" y="1165090"/>
              <a:ext cx="6801826" cy="1466630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k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e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y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 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i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n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d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i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c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a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t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o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r</a:t>
              </a:r>
              <a:endParaRPr lang="en-US" dirty="0"/>
            </a:p>
          </p:txBody>
        </p:sp>
        <p:grpSp>
          <p:nvGrpSpPr>
            <p:cNvPr id="1002" name="그룹 1002"/>
            <p:cNvGrpSpPr/>
            <p:nvPr/>
          </p:nvGrpSpPr>
          <p:grpSpPr>
            <a:xfrm>
              <a:off x="1313068" y="2127021"/>
              <a:ext cx="917569" cy="73247"/>
              <a:chOff x="1313068" y="2127021"/>
              <a:chExt cx="917569" cy="73247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313068" y="2127021"/>
                <a:ext cx="917569" cy="73247"/>
              </a:xfrm>
              <a:prstGeom prst="rect">
                <a:avLst/>
              </a:prstGeom>
            </p:spPr>
          </p:pic>
        </p:grpSp>
      </p:grpSp>
      <p:grpSp>
        <p:nvGrpSpPr>
          <p:cNvPr id="1003" name="그룹 1003"/>
          <p:cNvGrpSpPr/>
          <p:nvPr/>
        </p:nvGrpSpPr>
        <p:grpSpPr>
          <a:xfrm>
            <a:off x="1313068" y="3185051"/>
            <a:ext cx="15810741" cy="57143"/>
            <a:chOff x="1313068" y="3185051"/>
            <a:chExt cx="15810741" cy="571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313068" y="3185051"/>
              <a:ext cx="15810741" cy="571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079119" y="5129152"/>
            <a:ext cx="740563" cy="2933510"/>
            <a:chOff x="3079119" y="5129152"/>
            <a:chExt cx="740563" cy="293351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79119" y="5129152"/>
              <a:ext cx="740563" cy="29335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193263" y="4221790"/>
            <a:ext cx="740563" cy="3840872"/>
            <a:chOff x="4193263" y="4221790"/>
            <a:chExt cx="740563" cy="384087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93263" y="4221790"/>
              <a:ext cx="740563" cy="384087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968199" y="6259802"/>
            <a:ext cx="740563" cy="1774630"/>
            <a:chOff x="1968199" y="6259802"/>
            <a:chExt cx="740563" cy="177463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68199" y="6259802"/>
              <a:ext cx="740563" cy="177463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2700999" y="4755256"/>
            <a:ext cx="1496803" cy="40965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8b8b8b"/>
                </a:solidFill>
                <a:latin typeface="S-Core Dream 5 Medium" pitchFamily="34" charset="0"/>
                <a:cs typeface="S-Core Dream 5 Medium" pitchFamily="34" charset="0"/>
              </a:rPr>
              <a:t>N</a:t>
            </a:r>
            <a:r>
              <a:rPr lang="en-US" sz="1500" dirty="0" smtClean="0">
                <a:solidFill>
                  <a:srgbClr val="8b8b8b"/>
                </a:solidFill>
                <a:latin typeface="S-Core Dream 5 Medium" pitchFamily="34" charset="0"/>
                <a:cs typeface="S-Core Dream 5 Medium" pitchFamily="34" charset="0"/>
              </a:rPr>
              <a:t>%</a:t>
            </a:r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1577887" y="5886695"/>
            <a:ext cx="1496803" cy="40965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8b8b8b"/>
                </a:solidFill>
                <a:latin typeface="S-Core Dream 5 Medium" pitchFamily="34" charset="0"/>
                <a:cs typeface="S-Core Dream 5 Medium" pitchFamily="34" charset="0"/>
              </a:rPr>
              <a:t>N</a:t>
            </a:r>
            <a:r>
              <a:rPr lang="en-US" sz="1500" dirty="0" smtClean="0">
                <a:solidFill>
                  <a:srgbClr val="8b8b8b"/>
                </a:solidFill>
                <a:latin typeface="S-Core Dream 5 Medium" pitchFamily="34" charset="0"/>
                <a:cs typeface="S-Core Dream 5 Medium" pitchFamily="34" charset="0"/>
              </a:rPr>
              <a:t>%</a:t>
            </a:r>
            <a:endParaRPr lang="en-US" dirty="0"/>
          </a:p>
        </p:txBody>
      </p:sp>
      <p:sp>
        <p:nvSpPr>
          <p:cNvPr id="23" name="Object 23"/>
          <p:cNvSpPr txBox="1"/>
          <p:nvPr/>
        </p:nvSpPr>
        <p:spPr>
          <a:xfrm>
            <a:off x="3851720" y="3855351"/>
            <a:ext cx="1496803" cy="40965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6a7ea6"/>
                </a:solidFill>
                <a:latin typeface="S-Core Dream 5 Medium" pitchFamily="34" charset="0"/>
                <a:cs typeface="S-Core Dream 5 Medium" pitchFamily="34" charset="0"/>
              </a:rPr>
              <a:t>N</a:t>
            </a:r>
            <a:r>
              <a:rPr lang="en-US" sz="1500" dirty="0" smtClean="0">
                <a:solidFill>
                  <a:srgbClr val="6a7ea6"/>
                </a:solidFill>
                <a:latin typeface="S-Core Dream 5 Medium" pitchFamily="34" charset="0"/>
                <a:cs typeface="S-Core Dream 5 Medium" pitchFamily="34" charset="0"/>
              </a:rPr>
              <a:t>%</a:t>
            </a:r>
            <a:endParaRPr lang="en-US" dirty="0"/>
          </a:p>
        </p:txBody>
      </p:sp>
      <p:sp>
        <p:nvSpPr>
          <p:cNvPr id="24" name="Object 24"/>
          <p:cNvSpPr txBox="1"/>
          <p:nvPr/>
        </p:nvSpPr>
        <p:spPr>
          <a:xfrm>
            <a:off x="-96129" y="8386766"/>
            <a:ext cx="7091058" cy="1101668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20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제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목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을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 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입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력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해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주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세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요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여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기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그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래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프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설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명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입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력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해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주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세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요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12453580" y="4091234"/>
          <a:ext cx="4490419" cy="39714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6162"/>
                <a:gridCol w="10642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FFFFFF"/>
                          </a:solidFill>
                        </a:rPr>
                        <a:t>그래프입니다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48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FFFFFF"/>
                          </a:solidFill>
                        </a:rPr>
                        <a:t>A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48D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항목명입니다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0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항목명입니다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1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항목명입니다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2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항목명입니다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3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6" name="Object 26"/>
          <p:cNvSpPr txBox="1"/>
          <p:nvPr/>
        </p:nvSpPr>
        <p:spPr>
          <a:xfrm>
            <a:off x="11271737" y="8386766"/>
            <a:ext cx="7091058" cy="1101668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20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제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목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을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 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입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력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해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주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세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요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여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기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그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래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프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설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명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입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력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해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주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세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요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6874375" y="3947428"/>
            <a:ext cx="4178584" cy="4178584"/>
            <a:chOff x="6874375" y="3947428"/>
            <a:chExt cx="4178584" cy="417858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74375" y="3947428"/>
              <a:ext cx="4178584" cy="4178584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5418138" y="8386766"/>
            <a:ext cx="7091058" cy="1101668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20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제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목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을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 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입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력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해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주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세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요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여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기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그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래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프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설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명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입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력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해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주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세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요</a:t>
            </a:r>
            <a:endParaRPr lang="en-US" dirty="0"/>
          </a:p>
        </p:txBody>
      </p:sp>
      <p:sp>
        <p:nvSpPr>
          <p:cNvPr id="31" name="Object 31"/>
          <p:cNvSpPr txBox="1"/>
          <p:nvPr/>
        </p:nvSpPr>
        <p:spPr>
          <a:xfrm>
            <a:off x="6668152" y="5506901"/>
            <a:ext cx="4591030" cy="1101668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2000" spc="-100" kern="0" dirty="0" smtClean="0">
                <a:solidFill>
                  <a:srgbClr val="ffffff"/>
                </a:solidFill>
                <a:latin typeface="S-Core Dream 5 Medium" pitchFamily="34" charset="0"/>
                <a:cs typeface="S-Core Dream 5 Medium" pitchFamily="34" charset="0"/>
              </a:rPr>
              <a:t>입</a:t>
            </a:r>
            <a:r>
              <a:rPr lang="en-US" sz="2000" spc="-100" kern="0" dirty="0" smtClean="0">
                <a:solidFill>
                  <a:srgbClr val="ffffff"/>
                </a:solidFill>
                <a:latin typeface="S-Core Dream 5 Medium" pitchFamily="34" charset="0"/>
                <a:cs typeface="S-Core Dream 5 Medium" pitchFamily="34" charset="0"/>
              </a:rPr>
              <a:t>력</a:t>
            </a:r>
            <a:r>
              <a:rPr lang="en-US" sz="2000" spc="-100" kern="0" dirty="0" smtClean="0">
                <a:solidFill>
                  <a:srgbClr val="ffffff"/>
                </a:solidFill>
                <a:latin typeface="S-Core Dream 5 Medium" pitchFamily="34" charset="0"/>
                <a:cs typeface="S-Core Dream 5 Medium" pitchFamily="34" charset="0"/>
              </a:rPr>
              <a:t>해</a:t>
            </a:r>
            <a:r>
              <a:rPr lang="en-US" sz="2000" spc="-100" kern="0" dirty="0" smtClean="0">
                <a:solidFill>
                  <a:srgbClr val="ffffff"/>
                </a:solidFill>
                <a:latin typeface="S-Core Dream 5 Medium" pitchFamily="34" charset="0"/>
                <a:cs typeface="S-Core Dream 5 Medium" pitchFamily="34" charset="0"/>
              </a:rPr>
              <a:t>주</a:t>
            </a:r>
            <a:r>
              <a:rPr lang="en-US" sz="2000" spc="-100" kern="0" dirty="0" smtClean="0">
                <a:solidFill>
                  <a:srgbClr val="ffffff"/>
                </a:solidFill>
                <a:latin typeface="S-Core Dream 5 Medium" pitchFamily="34" charset="0"/>
                <a:cs typeface="S-Core Dream 5 Medium" pitchFamily="34" charset="0"/>
              </a:rPr>
              <a:t>세</a:t>
            </a:r>
            <a:r>
              <a:rPr lang="en-US" sz="2000" spc="-100" kern="0" dirty="0" smtClean="0">
                <a:solidFill>
                  <a:srgbClr val="ffffff"/>
                </a:solidFill>
                <a:latin typeface="S-Core Dream 5 Medium" pitchFamily="34" charset="0"/>
                <a:cs typeface="S-Core Dream 5 Medium" pitchFamily="34" charset="0"/>
              </a:rPr>
              <a:t>요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설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명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입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력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해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주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세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요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13068" y="1165090"/>
            <a:ext cx="4534551" cy="1035178"/>
            <a:chOff x="1313068" y="1165090"/>
            <a:chExt cx="4534551" cy="1035178"/>
          </a:xfrm>
        </p:grpSpPr>
        <p:sp>
          <p:nvSpPr>
            <p:cNvPr id="3" name="Object 3"/>
            <p:cNvSpPr txBox="1"/>
            <p:nvPr/>
          </p:nvSpPr>
          <p:spPr>
            <a:xfrm>
              <a:off x="1313068" y="1165090"/>
              <a:ext cx="6801826" cy="1466630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s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t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r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e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n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g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t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h</a:t>
              </a:r>
              <a:endParaRPr lang="en-US" dirty="0"/>
            </a:p>
          </p:txBody>
        </p:sp>
        <p:grpSp>
          <p:nvGrpSpPr>
            <p:cNvPr id="1002" name="그룹 1002"/>
            <p:cNvGrpSpPr/>
            <p:nvPr/>
          </p:nvGrpSpPr>
          <p:grpSpPr>
            <a:xfrm>
              <a:off x="1313068" y="2127021"/>
              <a:ext cx="917569" cy="73247"/>
              <a:chOff x="1313068" y="2127021"/>
              <a:chExt cx="917569" cy="73247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313068" y="2127021"/>
                <a:ext cx="917569" cy="73247"/>
              </a:xfrm>
              <a:prstGeom prst="rect">
                <a:avLst/>
              </a:prstGeom>
            </p:spPr>
          </p:pic>
        </p:grpSp>
      </p:grpSp>
      <p:grpSp>
        <p:nvGrpSpPr>
          <p:cNvPr id="1003" name="그룹 1003"/>
          <p:cNvGrpSpPr/>
          <p:nvPr/>
        </p:nvGrpSpPr>
        <p:grpSpPr>
          <a:xfrm>
            <a:off x="7203492" y="3409524"/>
            <a:ext cx="5239313" cy="5947041"/>
            <a:chOff x="7203492" y="3409524"/>
            <a:chExt cx="5239313" cy="594704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03492" y="3409524"/>
              <a:ext cx="5239313" cy="5947041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7713992" y="8570736"/>
            <a:ext cx="3664649" cy="533320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2000" spc="200" kern="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E</a:t>
            </a:r>
            <a:r>
              <a:rPr lang="en-US" sz="2000" spc="200" kern="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S</a:t>
            </a:r>
            <a:r>
              <a:rPr lang="en-US" sz="2000" spc="200" kern="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T</a:t>
            </a:r>
            <a:r>
              <a:rPr lang="en-US" sz="2000" spc="200" kern="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I</a:t>
            </a:r>
            <a:r>
              <a:rPr lang="en-US" sz="2000" spc="200" kern="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M</a:t>
            </a:r>
            <a:r>
              <a:rPr lang="en-US" sz="2000" spc="200" kern="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A</a:t>
            </a:r>
            <a:r>
              <a:rPr lang="en-US" sz="2000" spc="200" kern="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T</a:t>
            </a:r>
            <a:r>
              <a:rPr lang="en-US" sz="2000" spc="200" kern="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E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9320220" y="3828571"/>
            <a:ext cx="3492063" cy="2095238"/>
            <a:chOff x="9320220" y="3828571"/>
            <a:chExt cx="3492063" cy="209523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20220" y="3828571"/>
              <a:ext cx="3492063" cy="2095238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7746603" y="3389080"/>
            <a:ext cx="1783407" cy="1599960"/>
          </a:xfrm>
          <a:prstGeom prst="rect">
            <a:avLst/>
          </a:prstGeom>
          <a:noFill/>
        </p:spPr>
        <p:txBody>
          <a:bodyPr anchor="b" wrap="square" rtlCol="0">
            <a:spAutoFit/>
          </a:bodyPr>
          <a:lstStyle/>
          <a:p>
            <a:r>
              <a:rPr lang="en-US" sz="6000" spc="-200" kern="0" dirty="0" smtClean="0">
                <a:solidFill>
                  <a:srgbClr val="ffffff"/>
                </a:solidFill>
                <a:latin typeface="Bebas" pitchFamily="34" charset="0"/>
                <a:cs typeface="Bebas" pitchFamily="34" charset="0"/>
              </a:rPr>
              <a:t>0</a:t>
            </a:r>
            <a:r>
              <a:rPr lang="en-US" sz="6000" spc="-200" kern="0" dirty="0" smtClean="0">
                <a:solidFill>
                  <a:srgbClr val="ffffff"/>
                </a:solidFill>
                <a:latin typeface="Bebas" pitchFamily="34" charset="0"/>
                <a:cs typeface="Bebas" pitchFamily="34" charset="0"/>
              </a:rPr>
              <a:t>2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9461856" y="8561429"/>
            <a:ext cx="2406593" cy="533320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r"/>
            <a:r>
              <a:rPr lang="en-US" sz="2000" spc="-100" kern="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$</a:t>
            </a:r>
            <a:r>
              <a:rPr lang="en-US" sz="2000" spc="-100" kern="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1</a:t>
            </a:r>
            <a:r>
              <a:rPr lang="en-US" sz="2000" spc="-100" kern="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0</a:t>
            </a:r>
            <a:r>
              <a:rPr lang="en-US" sz="2000" spc="-100" kern="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0</a:t>
            </a:r>
            <a:r>
              <a:rPr lang="en-US" sz="2000" spc="-100" kern="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,</a:t>
            </a:r>
            <a:r>
              <a:rPr lang="en-US" sz="2000" spc="-100" kern="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0</a:t>
            </a:r>
            <a:r>
              <a:rPr lang="en-US" sz="2000" spc="-100" kern="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0</a:t>
            </a:r>
            <a:r>
              <a:rPr lang="en-US" sz="2000" spc="-100" kern="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0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7733039" y="6070476"/>
          <a:ext cx="4128514" cy="2234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3305"/>
                <a:gridCol w="104520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FFFFFF"/>
                          </a:solidFill>
                        </a:rPr>
                        <a:t>항목을 적어주세요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48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FFFFFF"/>
                          </a:solidFill>
                        </a:rPr>
                        <a:t>번호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48D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FFFFFF"/>
                          </a:solidFill>
                        </a:rPr>
                        <a:t>항목명입니다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48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FFFFFF"/>
                          </a:solidFill>
                        </a:rPr>
                        <a:t>1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48D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FFFFFF"/>
                          </a:solidFill>
                        </a:rPr>
                        <a:t>항목명입니다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48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FFFFFF"/>
                          </a:solidFill>
                        </a:rPr>
                        <a:t>2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48D7"/>
                    </a:solidFill>
                  </a:tcPr>
                </a:tc>
              </a:tr>
            </a:tbl>
          </a:graphicData>
        </a:graphic>
      </p:graphicFrame>
      <p:grpSp>
        <p:nvGrpSpPr>
          <p:cNvPr id="1005" name="그룹 1005"/>
          <p:cNvGrpSpPr/>
          <p:nvPr/>
        </p:nvGrpSpPr>
        <p:grpSpPr>
          <a:xfrm>
            <a:off x="1313068" y="3428571"/>
            <a:ext cx="5239313" cy="5947041"/>
            <a:chOff x="1313068" y="3428571"/>
            <a:chExt cx="5239313" cy="594704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13068" y="3428571"/>
              <a:ext cx="5239313" cy="5947041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823567" y="8589784"/>
            <a:ext cx="3664649" cy="533320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2000" spc="200" kern="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E</a:t>
            </a:r>
            <a:r>
              <a:rPr lang="en-US" sz="2000" spc="200" kern="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S</a:t>
            </a:r>
            <a:r>
              <a:rPr lang="en-US" sz="2000" spc="200" kern="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T</a:t>
            </a:r>
            <a:r>
              <a:rPr lang="en-US" sz="2000" spc="200" kern="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I</a:t>
            </a:r>
            <a:r>
              <a:rPr lang="en-US" sz="2000" spc="200" kern="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M</a:t>
            </a:r>
            <a:r>
              <a:rPr lang="en-US" sz="2000" spc="200" kern="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A</a:t>
            </a:r>
            <a:r>
              <a:rPr lang="en-US" sz="2000" spc="200" kern="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T</a:t>
            </a:r>
            <a:r>
              <a:rPr lang="en-US" sz="2000" spc="200" kern="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E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3429795" y="3847619"/>
            <a:ext cx="3492063" cy="2095238"/>
            <a:chOff x="3429795" y="3847619"/>
            <a:chExt cx="3492063" cy="209523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29795" y="3847619"/>
              <a:ext cx="3492063" cy="2095238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1856179" y="3408128"/>
            <a:ext cx="1783407" cy="1599960"/>
          </a:xfrm>
          <a:prstGeom prst="rect">
            <a:avLst/>
          </a:prstGeom>
          <a:noFill/>
        </p:spPr>
        <p:txBody>
          <a:bodyPr anchor="b" wrap="square" rtlCol="0">
            <a:spAutoFit/>
          </a:bodyPr>
          <a:lstStyle/>
          <a:p>
            <a:r>
              <a:rPr lang="en-US" sz="6000" spc="-200" kern="0" dirty="0" smtClean="0">
                <a:solidFill>
                  <a:srgbClr val="ffffff"/>
                </a:solidFill>
                <a:latin typeface="Bebas" pitchFamily="34" charset="0"/>
                <a:cs typeface="Bebas" pitchFamily="34" charset="0"/>
              </a:rPr>
              <a:t>0</a:t>
            </a:r>
            <a:r>
              <a:rPr lang="en-US" sz="6000" spc="-200" kern="0" dirty="0" smtClean="0">
                <a:solidFill>
                  <a:srgbClr val="ffffff"/>
                </a:solidFill>
                <a:latin typeface="Bebas" pitchFamily="34" charset="0"/>
                <a:cs typeface="Bebas" pitchFamily="34" charset="0"/>
              </a:rPr>
              <a:t>1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3571432" y="8580477"/>
            <a:ext cx="2406593" cy="533320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r"/>
            <a:r>
              <a:rPr lang="en-US" sz="2000" spc="-100" kern="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$</a:t>
            </a:r>
            <a:r>
              <a:rPr lang="en-US" sz="2000" spc="-100" kern="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1</a:t>
            </a:r>
            <a:r>
              <a:rPr lang="en-US" sz="2000" spc="-100" kern="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0</a:t>
            </a:r>
            <a:r>
              <a:rPr lang="en-US" sz="2000" spc="-100" kern="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0</a:t>
            </a:r>
            <a:r>
              <a:rPr lang="en-US" sz="2000" spc="-100" kern="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,</a:t>
            </a:r>
            <a:r>
              <a:rPr lang="en-US" sz="2000" spc="-100" kern="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0</a:t>
            </a:r>
            <a:r>
              <a:rPr lang="en-US" sz="2000" spc="-100" kern="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0</a:t>
            </a:r>
            <a:r>
              <a:rPr lang="en-US" sz="2000" spc="-100" kern="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0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1842615" y="6089524"/>
          <a:ext cx="4128514" cy="2234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3305"/>
                <a:gridCol w="104520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FFFFFF"/>
                          </a:solidFill>
                        </a:rPr>
                        <a:t>항목을 적어주세요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48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FFFFFF"/>
                          </a:solidFill>
                        </a:rPr>
                        <a:t>번호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48D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FFFFFF"/>
                          </a:solidFill>
                        </a:rPr>
                        <a:t>항목명입니다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48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FFFFFF"/>
                          </a:solidFill>
                        </a:rPr>
                        <a:t>1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48D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FFFFFF"/>
                          </a:solidFill>
                        </a:rPr>
                        <a:t>항목명입니다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48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FFFFFF"/>
                          </a:solidFill>
                        </a:rPr>
                        <a:t>2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48D7"/>
                    </a:solidFill>
                  </a:tcPr>
                </a:tc>
              </a:tr>
            </a:tbl>
          </a:graphicData>
        </a:graphic>
      </p:graphicFrame>
      <p:grpSp>
        <p:nvGrpSpPr>
          <p:cNvPr id="1007" name="그룹 1007"/>
          <p:cNvGrpSpPr/>
          <p:nvPr/>
        </p:nvGrpSpPr>
        <p:grpSpPr>
          <a:xfrm>
            <a:off x="13059902" y="3409524"/>
            <a:ext cx="5239313" cy="5947041"/>
            <a:chOff x="13059902" y="3409524"/>
            <a:chExt cx="5239313" cy="594704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059902" y="3409524"/>
              <a:ext cx="5239313" cy="5947041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13570401" y="8570736"/>
            <a:ext cx="3664649" cy="533320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2000" spc="200" kern="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E</a:t>
            </a:r>
            <a:r>
              <a:rPr lang="en-US" sz="2000" spc="200" kern="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S</a:t>
            </a:r>
            <a:r>
              <a:rPr lang="en-US" sz="2000" spc="200" kern="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T</a:t>
            </a:r>
            <a:r>
              <a:rPr lang="en-US" sz="2000" spc="200" kern="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I</a:t>
            </a:r>
            <a:r>
              <a:rPr lang="en-US" sz="2000" spc="200" kern="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M</a:t>
            </a:r>
            <a:r>
              <a:rPr lang="en-US" sz="2000" spc="200" kern="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A</a:t>
            </a:r>
            <a:r>
              <a:rPr lang="en-US" sz="2000" spc="200" kern="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T</a:t>
            </a:r>
            <a:r>
              <a:rPr lang="en-US" sz="2000" spc="200" kern="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E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15176629" y="3828571"/>
            <a:ext cx="3492063" cy="2095238"/>
            <a:chOff x="15176629" y="3828571"/>
            <a:chExt cx="3492063" cy="2095238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176629" y="3828571"/>
              <a:ext cx="3492063" cy="2095238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13603013" y="3389080"/>
            <a:ext cx="1783407" cy="1599960"/>
          </a:xfrm>
          <a:prstGeom prst="rect">
            <a:avLst/>
          </a:prstGeom>
          <a:noFill/>
        </p:spPr>
        <p:txBody>
          <a:bodyPr anchor="b" wrap="square" rtlCol="0">
            <a:spAutoFit/>
          </a:bodyPr>
          <a:lstStyle/>
          <a:p>
            <a:r>
              <a:rPr lang="en-US" sz="6000" spc="-200" kern="0" dirty="0" smtClean="0">
                <a:solidFill>
                  <a:srgbClr val="ffffff"/>
                </a:solidFill>
                <a:latin typeface="Bebas" pitchFamily="34" charset="0"/>
                <a:cs typeface="Bebas" pitchFamily="34" charset="0"/>
              </a:rPr>
              <a:t>0</a:t>
            </a:r>
            <a:r>
              <a:rPr lang="en-US" sz="6000" spc="-200" kern="0" dirty="0" smtClean="0">
                <a:solidFill>
                  <a:srgbClr val="ffffff"/>
                </a:solidFill>
                <a:latin typeface="Bebas" pitchFamily="34" charset="0"/>
                <a:cs typeface="Bebas" pitchFamily="34" charset="0"/>
              </a:rPr>
              <a:t>3</a:t>
            </a:r>
            <a:endParaRPr lang="en-US" dirty="0"/>
          </a:p>
        </p:txBody>
      </p:sp>
      <p:sp>
        <p:nvSpPr>
          <p:cNvPr id="36" name="Object 36"/>
          <p:cNvSpPr txBox="1"/>
          <p:nvPr/>
        </p:nvSpPr>
        <p:spPr>
          <a:xfrm>
            <a:off x="15318266" y="8561429"/>
            <a:ext cx="2406593" cy="533320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r"/>
            <a:r>
              <a:rPr lang="en-US" sz="2000" spc="-100" kern="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$</a:t>
            </a:r>
            <a:r>
              <a:rPr lang="en-US" sz="2000" spc="-100" kern="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1</a:t>
            </a:r>
            <a:r>
              <a:rPr lang="en-US" sz="2000" spc="-100" kern="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0</a:t>
            </a:r>
            <a:r>
              <a:rPr lang="en-US" sz="2000" spc="-100" kern="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0</a:t>
            </a:r>
            <a:r>
              <a:rPr lang="en-US" sz="2000" spc="-100" kern="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,</a:t>
            </a:r>
            <a:r>
              <a:rPr lang="en-US" sz="2000" spc="-100" kern="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0</a:t>
            </a:r>
            <a:r>
              <a:rPr lang="en-US" sz="2000" spc="-100" kern="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0</a:t>
            </a:r>
            <a:r>
              <a:rPr lang="en-US" sz="2000" spc="-100" kern="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0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13589449" y="6070476"/>
          <a:ext cx="4128514" cy="2234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3305"/>
                <a:gridCol w="104520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FFFFFF"/>
                          </a:solidFill>
                        </a:rPr>
                        <a:t>항목을 적어주세요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48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FFFFFF"/>
                          </a:solidFill>
                        </a:rPr>
                        <a:t>번호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48D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FFFFFF"/>
                          </a:solidFill>
                        </a:rPr>
                        <a:t>항목명입니다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48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FFFFFF"/>
                          </a:solidFill>
                        </a:rPr>
                        <a:t>1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48D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FFFFFF"/>
                          </a:solidFill>
                        </a:rPr>
                        <a:t>항목명입니다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48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FFFFFF"/>
                          </a:solidFill>
                        </a:rPr>
                        <a:t>2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48D7"/>
                    </a:solidFill>
                  </a:tcPr>
                </a:tc>
              </a:tr>
            </a:tbl>
          </a:graphicData>
        </a:graphic>
      </p:graphicFrame>
      <p:sp>
        <p:nvSpPr>
          <p:cNvPr id="38" name="Object 38"/>
          <p:cNvSpPr txBox="1"/>
          <p:nvPr/>
        </p:nvSpPr>
        <p:spPr>
          <a:xfrm>
            <a:off x="8513003" y="1299646"/>
            <a:ext cx="5156043" cy="114717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항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목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을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 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입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력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해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주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세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요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항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목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을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 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입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력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해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주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세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요</a:t>
            </a:r>
            <a:endParaRPr lang="en-US" dirty="0"/>
          </a:p>
        </p:txBody>
      </p:sp>
      <p:grpSp>
        <p:nvGrpSpPr>
          <p:cNvPr id="1009" name="그룹 1009"/>
          <p:cNvGrpSpPr/>
          <p:nvPr/>
        </p:nvGrpSpPr>
        <p:grpSpPr>
          <a:xfrm>
            <a:off x="8040599" y="1357770"/>
            <a:ext cx="266667" cy="266667"/>
            <a:chOff x="8040599" y="1357770"/>
            <a:chExt cx="266667" cy="266667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40599" y="1357770"/>
              <a:ext cx="266667" cy="26666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043672" y="1738723"/>
            <a:ext cx="266667" cy="266667"/>
            <a:chOff x="8043672" y="1738723"/>
            <a:chExt cx="266667" cy="266667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43672" y="1738723"/>
              <a:ext cx="266667" cy="266667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6721994" y="1299646"/>
            <a:ext cx="1730940" cy="53332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spc="2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P</a:t>
            </a:r>
            <a:r>
              <a:rPr lang="en-US" sz="2000" spc="2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O</a:t>
            </a:r>
            <a:r>
              <a:rPr lang="en-US" sz="2000" spc="2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I</a:t>
            </a:r>
            <a:r>
              <a:rPr lang="en-US" sz="2000" spc="2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N</a:t>
            </a:r>
            <a:r>
              <a:rPr lang="en-US" sz="2000" spc="2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T</a:t>
            </a:r>
            <a:endParaRPr lang="en-US" dirty="0"/>
          </a:p>
        </p:txBody>
      </p:sp>
      <p:sp>
        <p:nvSpPr>
          <p:cNvPr id="46" name="Object 46"/>
          <p:cNvSpPr txBox="1"/>
          <p:nvPr/>
        </p:nvSpPr>
        <p:spPr>
          <a:xfrm>
            <a:off x="11068070" y="1312027"/>
            <a:ext cx="8742857" cy="132743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길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지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청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춘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동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산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였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으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며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,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생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생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며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,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인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간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아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름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우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냐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?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돋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고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,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성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은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그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들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얼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음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그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들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은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보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라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위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여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끓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여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도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무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엇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같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산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야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심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장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은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것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대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한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풍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부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게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크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고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두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손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살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았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으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며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21994" y="1314744"/>
            <a:ext cx="15631294" cy="151706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풍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것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동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력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붙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잡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상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역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청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황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?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않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막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붙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잡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속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착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목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생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장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싹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듣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못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갑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것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같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,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옷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끝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?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313068" y="1165090"/>
            <a:ext cx="4534551" cy="1035178"/>
            <a:chOff x="1313068" y="1165090"/>
            <a:chExt cx="4534551" cy="1035178"/>
          </a:xfrm>
        </p:grpSpPr>
        <p:sp>
          <p:nvSpPr>
            <p:cNvPr id="4" name="Object 4"/>
            <p:cNvSpPr txBox="1"/>
            <p:nvPr/>
          </p:nvSpPr>
          <p:spPr>
            <a:xfrm>
              <a:off x="1313068" y="1165090"/>
              <a:ext cx="6801826" cy="1466630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r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e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c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r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u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i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t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m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e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n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t</a:t>
              </a:r>
              <a:endParaRPr lang="en-US" dirty="0"/>
            </a:p>
          </p:txBody>
        </p:sp>
        <p:grpSp>
          <p:nvGrpSpPr>
            <p:cNvPr id="1002" name="그룹 1002"/>
            <p:cNvGrpSpPr/>
            <p:nvPr/>
          </p:nvGrpSpPr>
          <p:grpSpPr>
            <a:xfrm>
              <a:off x="1313068" y="2127021"/>
              <a:ext cx="917569" cy="73247"/>
              <a:chOff x="1313068" y="2127021"/>
              <a:chExt cx="917569" cy="73247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313068" y="2127021"/>
                <a:ext cx="917569" cy="73247"/>
              </a:xfrm>
              <a:prstGeom prst="rect">
                <a:avLst/>
              </a:prstGeom>
            </p:spPr>
          </p:pic>
        </p:grpSp>
      </p:grpSp>
      <p:grpSp>
        <p:nvGrpSpPr>
          <p:cNvPr id="1003" name="그룹 1003"/>
          <p:cNvGrpSpPr/>
          <p:nvPr/>
        </p:nvGrpSpPr>
        <p:grpSpPr>
          <a:xfrm>
            <a:off x="1313068" y="3185051"/>
            <a:ext cx="15810741" cy="57143"/>
            <a:chOff x="1313068" y="3185051"/>
            <a:chExt cx="15810741" cy="571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313068" y="3185051"/>
              <a:ext cx="15810741" cy="57143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-96129" y="8386766"/>
            <a:ext cx="7091058" cy="1101668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20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제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목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을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 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입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력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해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주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세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요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여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기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그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래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프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설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명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입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력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해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주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세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요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6417232" y="4236108"/>
          <a:ext cx="10458958" cy="39714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8211"/>
                <a:gridCol w="3222496"/>
                <a:gridCol w="3222496"/>
                <a:gridCol w="170575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FFFFFF"/>
                          </a:solidFill>
                        </a:rPr>
                        <a:t>항목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48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그래프입니다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그래프입니다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A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FFFFFF"/>
                          </a:solidFill>
                        </a:rPr>
                        <a:t>항목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48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그래프입니다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그래프입니다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0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FFFFFF"/>
                          </a:solidFill>
                        </a:rPr>
                        <a:t>항목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48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그래프입니다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그래프입니다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1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FFFFFF"/>
                          </a:solidFill>
                        </a:rPr>
                        <a:t>항목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48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그래프입니다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그래프입니다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2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FFFFFF"/>
                          </a:solidFill>
                        </a:rPr>
                        <a:t>항목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48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그래프입니다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그래프입니다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3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4561905" y="8546765"/>
            <a:ext cx="12314286" cy="533320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r"/>
            <a:r>
              <a:rPr lang="en-US" sz="20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제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목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을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 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입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력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해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주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세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요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 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 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여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기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그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래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프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설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명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입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력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해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주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세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요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353818" y="5348882"/>
            <a:ext cx="485218" cy="2858655"/>
            <a:chOff x="1353818" y="5348882"/>
            <a:chExt cx="485218" cy="285865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3818" y="5348882"/>
              <a:ext cx="485218" cy="285865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921620" y="4447539"/>
            <a:ext cx="485218" cy="3759998"/>
            <a:chOff x="1921620" y="4447539"/>
            <a:chExt cx="485218" cy="375999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21620" y="4447539"/>
              <a:ext cx="485218" cy="3759998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66214" y="4896813"/>
            <a:ext cx="1571283" cy="43003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8b8b8b"/>
                </a:solidFill>
                <a:latin typeface="S-Core Dream 5 Medium" pitchFamily="34" charset="0"/>
                <a:cs typeface="S-Core Dream 5 Medium" pitchFamily="34" charset="0"/>
              </a:rPr>
              <a:t>몇</a:t>
            </a:r>
            <a:r>
              <a:rPr lang="en-US" sz="1600" dirty="0" smtClean="0">
                <a:solidFill>
                  <a:srgbClr val="8b8b8b"/>
                </a:solidFill>
                <a:latin typeface="S-Core Dream 5 Medium" pitchFamily="34" charset="0"/>
                <a:cs typeface="S-Core Dream 5 Medium" pitchFamily="34" charset="0"/>
              </a:rPr>
              <a:t>명</a:t>
            </a:r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1396416" y="4004819"/>
            <a:ext cx="1571283" cy="43003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6a7ea6"/>
                </a:solidFill>
                <a:latin typeface="S-Core Dream 5 Medium" pitchFamily="34" charset="0"/>
                <a:cs typeface="S-Core Dream 5 Medium" pitchFamily="34" charset="0"/>
              </a:rPr>
              <a:t>몇</a:t>
            </a:r>
            <a:r>
              <a:rPr lang="en-US" sz="1600" dirty="0" smtClean="0">
                <a:solidFill>
                  <a:srgbClr val="6a7ea6"/>
                </a:solidFill>
                <a:latin typeface="S-Core Dream 5 Medium" pitchFamily="34" charset="0"/>
                <a:cs typeface="S-Core Dream 5 Medium" pitchFamily="34" charset="0"/>
              </a:rPr>
              <a:t>명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2910609" y="5348882"/>
            <a:ext cx="485218" cy="2858655"/>
            <a:chOff x="2910609" y="5348882"/>
            <a:chExt cx="485218" cy="285865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10609" y="5348882"/>
              <a:ext cx="485218" cy="285865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478410" y="4447539"/>
            <a:ext cx="485218" cy="3759998"/>
            <a:chOff x="3478410" y="4447539"/>
            <a:chExt cx="485218" cy="375999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78410" y="4447539"/>
              <a:ext cx="485218" cy="3759998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2323004" y="4950299"/>
            <a:ext cx="1571283" cy="43003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8b8b8b"/>
                </a:solidFill>
                <a:latin typeface="S-Core Dream 5 Medium" pitchFamily="34" charset="0"/>
                <a:cs typeface="S-Core Dream 5 Medium" pitchFamily="34" charset="0"/>
              </a:rPr>
              <a:t>몇</a:t>
            </a:r>
            <a:r>
              <a:rPr lang="en-US" sz="1600" dirty="0" smtClean="0">
                <a:solidFill>
                  <a:srgbClr val="8b8b8b"/>
                </a:solidFill>
                <a:latin typeface="S-Core Dream 5 Medium" pitchFamily="34" charset="0"/>
                <a:cs typeface="S-Core Dream 5 Medium" pitchFamily="34" charset="0"/>
              </a:rPr>
              <a:t>명</a:t>
            </a:r>
            <a:endParaRPr lang="en-US" dirty="0"/>
          </a:p>
        </p:txBody>
      </p:sp>
      <p:sp>
        <p:nvSpPr>
          <p:cNvPr id="30" name="Object 30"/>
          <p:cNvSpPr txBox="1"/>
          <p:nvPr/>
        </p:nvSpPr>
        <p:spPr>
          <a:xfrm>
            <a:off x="2953206" y="4058305"/>
            <a:ext cx="1571283" cy="43003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6a7ea6"/>
                </a:solidFill>
                <a:latin typeface="S-Core Dream 5 Medium" pitchFamily="34" charset="0"/>
                <a:cs typeface="S-Core Dream 5 Medium" pitchFamily="34" charset="0"/>
              </a:rPr>
              <a:t>몇</a:t>
            </a:r>
            <a:r>
              <a:rPr lang="en-US" sz="1600" dirty="0" smtClean="0">
                <a:solidFill>
                  <a:srgbClr val="6a7ea6"/>
                </a:solidFill>
                <a:latin typeface="S-Core Dream 5 Medium" pitchFamily="34" charset="0"/>
                <a:cs typeface="S-Core Dream 5 Medium" pitchFamily="34" charset="0"/>
              </a:rPr>
              <a:t>명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4463531" y="5348882"/>
            <a:ext cx="485218" cy="2858655"/>
            <a:chOff x="4463531" y="5348882"/>
            <a:chExt cx="485218" cy="285865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63531" y="5348882"/>
              <a:ext cx="485218" cy="285865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031333" y="4447539"/>
            <a:ext cx="485218" cy="3759998"/>
            <a:chOff x="5031333" y="4447539"/>
            <a:chExt cx="485218" cy="3759998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31333" y="4447539"/>
              <a:ext cx="485218" cy="3759998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3875927" y="4896813"/>
            <a:ext cx="1571283" cy="43003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8b8b8b"/>
                </a:solidFill>
                <a:latin typeface="S-Core Dream 5 Medium" pitchFamily="34" charset="0"/>
                <a:cs typeface="S-Core Dream 5 Medium" pitchFamily="34" charset="0"/>
              </a:rPr>
              <a:t>몇</a:t>
            </a:r>
            <a:r>
              <a:rPr lang="en-US" sz="1600" dirty="0" smtClean="0">
                <a:solidFill>
                  <a:srgbClr val="8b8b8b"/>
                </a:solidFill>
                <a:latin typeface="S-Core Dream 5 Medium" pitchFamily="34" charset="0"/>
                <a:cs typeface="S-Core Dream 5 Medium" pitchFamily="34" charset="0"/>
              </a:rPr>
              <a:t>명</a:t>
            </a:r>
            <a:endParaRPr lang="en-US" dirty="0"/>
          </a:p>
        </p:txBody>
      </p:sp>
      <p:sp>
        <p:nvSpPr>
          <p:cNvPr id="38" name="Object 38"/>
          <p:cNvSpPr txBox="1"/>
          <p:nvPr/>
        </p:nvSpPr>
        <p:spPr>
          <a:xfrm>
            <a:off x="4506129" y="4004819"/>
            <a:ext cx="1571283" cy="43003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6a7ea6"/>
                </a:solidFill>
                <a:latin typeface="S-Core Dream 5 Medium" pitchFamily="34" charset="0"/>
                <a:cs typeface="S-Core Dream 5 Medium" pitchFamily="34" charset="0"/>
              </a:rPr>
              <a:t>몇</a:t>
            </a:r>
            <a:r>
              <a:rPr lang="en-US" sz="1600" dirty="0" smtClean="0">
                <a:solidFill>
                  <a:srgbClr val="6a7ea6"/>
                </a:solidFill>
                <a:latin typeface="S-Core Dream 5 Medium" pitchFamily="34" charset="0"/>
                <a:cs typeface="S-Core Dream 5 Medium" pitchFamily="34" charset="0"/>
              </a:rPr>
              <a:t>명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13068" y="1165090"/>
            <a:ext cx="4534551" cy="1035178"/>
            <a:chOff x="1313068" y="1165090"/>
            <a:chExt cx="4534551" cy="1035178"/>
          </a:xfrm>
        </p:grpSpPr>
        <p:sp>
          <p:nvSpPr>
            <p:cNvPr id="3" name="Object 3"/>
            <p:cNvSpPr txBox="1"/>
            <p:nvPr/>
          </p:nvSpPr>
          <p:spPr>
            <a:xfrm>
              <a:off x="1313068" y="1165090"/>
              <a:ext cx="6801826" cy="1466630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p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a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r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t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n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e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r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s</a:t>
              </a:r>
              <a:endParaRPr lang="en-US" dirty="0"/>
            </a:p>
          </p:txBody>
        </p:sp>
        <p:grpSp>
          <p:nvGrpSpPr>
            <p:cNvPr id="1002" name="그룹 1002"/>
            <p:cNvGrpSpPr/>
            <p:nvPr/>
          </p:nvGrpSpPr>
          <p:grpSpPr>
            <a:xfrm>
              <a:off x="1313068" y="2127021"/>
              <a:ext cx="917569" cy="73247"/>
              <a:chOff x="1313068" y="2127021"/>
              <a:chExt cx="917569" cy="73247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313068" y="2127021"/>
                <a:ext cx="917569" cy="73247"/>
              </a:xfrm>
              <a:prstGeom prst="rect">
                <a:avLst/>
              </a:prstGeom>
            </p:spPr>
          </p:pic>
        </p:grpSp>
      </p:grpSp>
      <p:grpSp>
        <p:nvGrpSpPr>
          <p:cNvPr id="1003" name="그룹 1003"/>
          <p:cNvGrpSpPr/>
          <p:nvPr/>
        </p:nvGrpSpPr>
        <p:grpSpPr>
          <a:xfrm>
            <a:off x="1313068" y="3185051"/>
            <a:ext cx="15810741" cy="57143"/>
            <a:chOff x="1313068" y="3185051"/>
            <a:chExt cx="15810741" cy="571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313068" y="3185051"/>
              <a:ext cx="15810741" cy="57143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332116" y="3721088"/>
            <a:ext cx="2899664" cy="639984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파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트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너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사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 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A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332116" y="4217211"/>
            <a:ext cx="1986301" cy="725990"/>
            <a:chOff x="1332116" y="4217211"/>
            <a:chExt cx="1986301" cy="72599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2116" y="4217211"/>
              <a:ext cx="1986301" cy="72599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835541" y="4029063"/>
            <a:ext cx="2979451" cy="1173304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4400" spc="-200" kern="0" dirty="0" smtClean="0">
                <a:solidFill>
                  <a:srgbClr val="ffffff"/>
                </a:solidFill>
                <a:latin typeface="S-Core Dream 7 ExtraBold" pitchFamily="34" charset="0"/>
                <a:cs typeface="S-Core Dream 7 ExtraBold" pitchFamily="34" charset="0"/>
              </a:rPr>
              <a:t>L</a:t>
            </a:r>
            <a:r>
              <a:rPr lang="en-US" sz="4400" spc="-200" kern="0" dirty="0" smtClean="0">
                <a:solidFill>
                  <a:srgbClr val="ffffff"/>
                </a:solidFill>
                <a:latin typeface="S-Core Dream 7 ExtraBold" pitchFamily="34" charset="0"/>
                <a:cs typeface="S-Core Dream 7 ExtraBold" pitchFamily="34" charset="0"/>
              </a:rPr>
              <a:t>O</a:t>
            </a:r>
            <a:r>
              <a:rPr lang="en-US" sz="4400" spc="-200" kern="0" dirty="0" smtClean="0">
                <a:solidFill>
                  <a:srgbClr val="ffffff"/>
                </a:solidFill>
                <a:latin typeface="S-Core Dream 7 ExtraBold" pitchFamily="34" charset="0"/>
                <a:cs typeface="S-Core Dream 7 ExtraBold" pitchFamily="34" charset="0"/>
              </a:rPr>
              <a:t>G</a:t>
            </a:r>
            <a:r>
              <a:rPr lang="en-US" sz="4400" spc="-200" kern="0" dirty="0" smtClean="0">
                <a:solidFill>
                  <a:srgbClr val="ffffff"/>
                </a:solidFill>
                <a:latin typeface="S-Core Dream 7 ExtraBold" pitchFamily="34" charset="0"/>
                <a:cs typeface="S-Core Dream 7 ExtraBold" pitchFamily="34" charset="0"/>
              </a:rPr>
              <a:t>O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1332116" y="5059675"/>
            <a:ext cx="4413949" cy="1147171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설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명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을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 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입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력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하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세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요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설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명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을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 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입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력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하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세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요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332116" y="6411579"/>
            <a:ext cx="9696456" cy="36040"/>
            <a:chOff x="1332116" y="6411579"/>
            <a:chExt cx="9696456" cy="3604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332116" y="6411579"/>
              <a:ext cx="9696456" cy="36040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4711637" y="3721088"/>
            <a:ext cx="2899664" cy="639984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파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트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너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사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 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B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4711637" y="5059675"/>
            <a:ext cx="4413949" cy="1147171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설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명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을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 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입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력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하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세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요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설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명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을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 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입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력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하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세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요</a:t>
            </a:r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8265449" y="3721088"/>
            <a:ext cx="2899664" cy="639984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파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트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너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사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 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C</a:t>
            </a:r>
            <a:endParaRPr lang="en-US" dirty="0"/>
          </a:p>
        </p:txBody>
      </p:sp>
      <p:sp>
        <p:nvSpPr>
          <p:cNvPr id="23" name="Object 23"/>
          <p:cNvSpPr txBox="1"/>
          <p:nvPr/>
        </p:nvSpPr>
        <p:spPr>
          <a:xfrm>
            <a:off x="8265449" y="5059675"/>
            <a:ext cx="4413949" cy="1147171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설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명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을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 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입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력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하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세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요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설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명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을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 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입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력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하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세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요</a:t>
            </a:r>
            <a:endParaRPr lang="en-US" dirty="0"/>
          </a:p>
        </p:txBody>
      </p:sp>
      <p:sp>
        <p:nvSpPr>
          <p:cNvPr id="24" name="Object 24"/>
          <p:cNvSpPr txBox="1"/>
          <p:nvPr/>
        </p:nvSpPr>
        <p:spPr>
          <a:xfrm>
            <a:off x="1313068" y="6910857"/>
            <a:ext cx="2899664" cy="639984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파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트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너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사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 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D</a:t>
            </a:r>
            <a:endParaRPr lang="en-US" dirty="0"/>
          </a:p>
        </p:txBody>
      </p:sp>
      <p:sp>
        <p:nvSpPr>
          <p:cNvPr id="25" name="Object 25"/>
          <p:cNvSpPr txBox="1"/>
          <p:nvPr/>
        </p:nvSpPr>
        <p:spPr>
          <a:xfrm>
            <a:off x="1313068" y="8249444"/>
            <a:ext cx="4413949" cy="1147171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설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명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을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 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입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력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하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세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요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설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명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을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 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입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력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하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세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요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4692590" y="6910857"/>
            <a:ext cx="2899664" cy="639984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파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트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너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사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 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E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4692590" y="8249444"/>
            <a:ext cx="4413949" cy="1147171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설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명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을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 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입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력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하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세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요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설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명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을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 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입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력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하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세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요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8246402" y="6910857"/>
            <a:ext cx="2899664" cy="639984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파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트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너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사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 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F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8246402" y="8249444"/>
            <a:ext cx="4413949" cy="1147171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설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명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을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 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입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력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하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세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요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설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명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을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 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입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력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하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세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요</a:t>
            </a:r>
            <a:endParaRPr lang="en-US" dirty="0"/>
          </a:p>
        </p:txBody>
      </p:sp>
      <p:sp>
        <p:nvSpPr>
          <p:cNvPr id="30" name="Object 30"/>
          <p:cNvSpPr txBox="1"/>
          <p:nvPr/>
        </p:nvSpPr>
        <p:spPr>
          <a:xfrm>
            <a:off x="11885714" y="6377547"/>
            <a:ext cx="7888058" cy="435530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풍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것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동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력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붙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잡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상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역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청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황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?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않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막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붙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잡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속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착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목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생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장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싹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듣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못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갑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것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같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,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옷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끝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?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온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갖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,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상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같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듣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?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같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,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착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목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많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것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온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청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행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 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4711637" y="4217211"/>
            <a:ext cx="1986301" cy="725990"/>
            <a:chOff x="4711637" y="4217211"/>
            <a:chExt cx="1986301" cy="725990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11637" y="4217211"/>
              <a:ext cx="1986301" cy="725990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4215062" y="4029063"/>
            <a:ext cx="2979451" cy="1173304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4400" spc="-200" kern="0" dirty="0" smtClean="0">
                <a:solidFill>
                  <a:srgbClr val="ffffff"/>
                </a:solidFill>
                <a:latin typeface="S-Core Dream 7 ExtraBold" pitchFamily="34" charset="0"/>
                <a:cs typeface="S-Core Dream 7 ExtraBold" pitchFamily="34" charset="0"/>
              </a:rPr>
              <a:t>L</a:t>
            </a:r>
            <a:r>
              <a:rPr lang="en-US" sz="4400" spc="-200" kern="0" dirty="0" smtClean="0">
                <a:solidFill>
                  <a:srgbClr val="ffffff"/>
                </a:solidFill>
                <a:latin typeface="S-Core Dream 7 ExtraBold" pitchFamily="34" charset="0"/>
                <a:cs typeface="S-Core Dream 7 ExtraBold" pitchFamily="34" charset="0"/>
              </a:rPr>
              <a:t>O</a:t>
            </a:r>
            <a:r>
              <a:rPr lang="en-US" sz="4400" spc="-200" kern="0" dirty="0" smtClean="0">
                <a:solidFill>
                  <a:srgbClr val="ffffff"/>
                </a:solidFill>
                <a:latin typeface="S-Core Dream 7 ExtraBold" pitchFamily="34" charset="0"/>
                <a:cs typeface="S-Core Dream 7 ExtraBold" pitchFamily="34" charset="0"/>
              </a:rPr>
              <a:t>G</a:t>
            </a:r>
            <a:r>
              <a:rPr lang="en-US" sz="4400" spc="-200" kern="0" dirty="0" smtClean="0">
                <a:solidFill>
                  <a:srgbClr val="ffffff"/>
                </a:solidFill>
                <a:latin typeface="S-Core Dream 7 ExtraBold" pitchFamily="34" charset="0"/>
                <a:cs typeface="S-Core Dream 7 ExtraBold" pitchFamily="34" charset="0"/>
              </a:rPr>
              <a:t>O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8265449" y="4217211"/>
            <a:ext cx="1986301" cy="725990"/>
            <a:chOff x="8265449" y="4217211"/>
            <a:chExt cx="1986301" cy="7259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65449" y="4217211"/>
              <a:ext cx="1986301" cy="725990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7768874" y="4029063"/>
            <a:ext cx="2979451" cy="1173304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4400" spc="-200" kern="0" dirty="0" smtClean="0">
                <a:solidFill>
                  <a:srgbClr val="ffffff"/>
                </a:solidFill>
                <a:latin typeface="S-Core Dream 7 ExtraBold" pitchFamily="34" charset="0"/>
                <a:cs typeface="S-Core Dream 7 ExtraBold" pitchFamily="34" charset="0"/>
              </a:rPr>
              <a:t>L</a:t>
            </a:r>
            <a:r>
              <a:rPr lang="en-US" sz="4400" spc="-200" kern="0" dirty="0" smtClean="0">
                <a:solidFill>
                  <a:srgbClr val="ffffff"/>
                </a:solidFill>
                <a:latin typeface="S-Core Dream 7 ExtraBold" pitchFamily="34" charset="0"/>
                <a:cs typeface="S-Core Dream 7 ExtraBold" pitchFamily="34" charset="0"/>
              </a:rPr>
              <a:t>O</a:t>
            </a:r>
            <a:r>
              <a:rPr lang="en-US" sz="4400" spc="-200" kern="0" dirty="0" smtClean="0">
                <a:solidFill>
                  <a:srgbClr val="ffffff"/>
                </a:solidFill>
                <a:latin typeface="S-Core Dream 7 ExtraBold" pitchFamily="34" charset="0"/>
                <a:cs typeface="S-Core Dream 7 ExtraBold" pitchFamily="34" charset="0"/>
              </a:rPr>
              <a:t>G</a:t>
            </a:r>
            <a:r>
              <a:rPr lang="en-US" sz="4400" spc="-200" kern="0" dirty="0" smtClean="0">
                <a:solidFill>
                  <a:srgbClr val="ffffff"/>
                </a:solidFill>
                <a:latin typeface="S-Core Dream 7 ExtraBold" pitchFamily="34" charset="0"/>
                <a:cs typeface="S-Core Dream 7 ExtraBold" pitchFamily="34" charset="0"/>
              </a:rPr>
              <a:t>O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1332116" y="7425330"/>
            <a:ext cx="1986301" cy="725990"/>
            <a:chOff x="1332116" y="7425330"/>
            <a:chExt cx="1986301" cy="725990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32116" y="7425330"/>
              <a:ext cx="1986301" cy="725990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835541" y="7237182"/>
            <a:ext cx="2979451" cy="1173304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4400" spc="-200" kern="0" dirty="0" smtClean="0">
                <a:solidFill>
                  <a:srgbClr val="ffffff"/>
                </a:solidFill>
                <a:latin typeface="S-Core Dream 7 ExtraBold" pitchFamily="34" charset="0"/>
                <a:cs typeface="S-Core Dream 7 ExtraBold" pitchFamily="34" charset="0"/>
              </a:rPr>
              <a:t>L</a:t>
            </a:r>
            <a:r>
              <a:rPr lang="en-US" sz="4400" spc="-200" kern="0" dirty="0" smtClean="0">
                <a:solidFill>
                  <a:srgbClr val="ffffff"/>
                </a:solidFill>
                <a:latin typeface="S-Core Dream 7 ExtraBold" pitchFamily="34" charset="0"/>
                <a:cs typeface="S-Core Dream 7 ExtraBold" pitchFamily="34" charset="0"/>
              </a:rPr>
              <a:t>O</a:t>
            </a:r>
            <a:r>
              <a:rPr lang="en-US" sz="4400" spc="-200" kern="0" dirty="0" smtClean="0">
                <a:solidFill>
                  <a:srgbClr val="ffffff"/>
                </a:solidFill>
                <a:latin typeface="S-Core Dream 7 ExtraBold" pitchFamily="34" charset="0"/>
                <a:cs typeface="S-Core Dream 7 ExtraBold" pitchFamily="34" charset="0"/>
              </a:rPr>
              <a:t>G</a:t>
            </a:r>
            <a:r>
              <a:rPr lang="en-US" sz="4400" spc="-200" kern="0" dirty="0" smtClean="0">
                <a:solidFill>
                  <a:srgbClr val="ffffff"/>
                </a:solidFill>
                <a:latin typeface="S-Core Dream 7 ExtraBold" pitchFamily="34" charset="0"/>
                <a:cs typeface="S-Core Dream 7 ExtraBold" pitchFamily="34" charset="0"/>
              </a:rPr>
              <a:t>O</a:t>
            </a:r>
            <a:endParaRPr lang="en-US" dirty="0"/>
          </a:p>
        </p:txBody>
      </p:sp>
      <p:grpSp>
        <p:nvGrpSpPr>
          <p:cNvPr id="1009" name="그룹 1009"/>
          <p:cNvGrpSpPr/>
          <p:nvPr/>
        </p:nvGrpSpPr>
        <p:grpSpPr>
          <a:xfrm>
            <a:off x="4711637" y="7425330"/>
            <a:ext cx="1986301" cy="725990"/>
            <a:chOff x="4711637" y="7425330"/>
            <a:chExt cx="1986301" cy="725990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11637" y="7425330"/>
              <a:ext cx="1986301" cy="725990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4215062" y="7237182"/>
            <a:ext cx="2979451" cy="1173304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4400" spc="-200" kern="0" dirty="0" smtClean="0">
                <a:solidFill>
                  <a:srgbClr val="ffffff"/>
                </a:solidFill>
                <a:latin typeface="S-Core Dream 7 ExtraBold" pitchFamily="34" charset="0"/>
                <a:cs typeface="S-Core Dream 7 ExtraBold" pitchFamily="34" charset="0"/>
              </a:rPr>
              <a:t>L</a:t>
            </a:r>
            <a:r>
              <a:rPr lang="en-US" sz="4400" spc="-200" kern="0" dirty="0" smtClean="0">
                <a:solidFill>
                  <a:srgbClr val="ffffff"/>
                </a:solidFill>
                <a:latin typeface="S-Core Dream 7 ExtraBold" pitchFamily="34" charset="0"/>
                <a:cs typeface="S-Core Dream 7 ExtraBold" pitchFamily="34" charset="0"/>
              </a:rPr>
              <a:t>O</a:t>
            </a:r>
            <a:r>
              <a:rPr lang="en-US" sz="4400" spc="-200" kern="0" dirty="0" smtClean="0">
                <a:solidFill>
                  <a:srgbClr val="ffffff"/>
                </a:solidFill>
                <a:latin typeface="S-Core Dream 7 ExtraBold" pitchFamily="34" charset="0"/>
                <a:cs typeface="S-Core Dream 7 ExtraBold" pitchFamily="34" charset="0"/>
              </a:rPr>
              <a:t>G</a:t>
            </a:r>
            <a:r>
              <a:rPr lang="en-US" sz="4400" spc="-200" kern="0" dirty="0" smtClean="0">
                <a:solidFill>
                  <a:srgbClr val="ffffff"/>
                </a:solidFill>
                <a:latin typeface="S-Core Dream 7 ExtraBold" pitchFamily="34" charset="0"/>
                <a:cs typeface="S-Core Dream 7 ExtraBold" pitchFamily="34" charset="0"/>
              </a:rPr>
              <a:t>O</a:t>
            </a:r>
            <a:endParaRPr lang="en-US" dirty="0"/>
          </a:p>
        </p:txBody>
      </p:sp>
      <p:grpSp>
        <p:nvGrpSpPr>
          <p:cNvPr id="1010" name="그룹 1010"/>
          <p:cNvGrpSpPr/>
          <p:nvPr/>
        </p:nvGrpSpPr>
        <p:grpSpPr>
          <a:xfrm>
            <a:off x="8265449" y="7425330"/>
            <a:ext cx="1986301" cy="725990"/>
            <a:chOff x="8265449" y="7425330"/>
            <a:chExt cx="1986301" cy="7259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265449" y="7425330"/>
              <a:ext cx="1986301" cy="725990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7768874" y="7237182"/>
            <a:ext cx="2979451" cy="1173304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4400" spc="-200" kern="0" dirty="0" smtClean="0">
                <a:solidFill>
                  <a:srgbClr val="ffffff"/>
                </a:solidFill>
                <a:latin typeface="S-Core Dream 7 ExtraBold" pitchFamily="34" charset="0"/>
                <a:cs typeface="S-Core Dream 7 ExtraBold" pitchFamily="34" charset="0"/>
              </a:rPr>
              <a:t>L</a:t>
            </a:r>
            <a:r>
              <a:rPr lang="en-US" sz="4400" spc="-200" kern="0" dirty="0" smtClean="0">
                <a:solidFill>
                  <a:srgbClr val="ffffff"/>
                </a:solidFill>
                <a:latin typeface="S-Core Dream 7 ExtraBold" pitchFamily="34" charset="0"/>
                <a:cs typeface="S-Core Dream 7 ExtraBold" pitchFamily="34" charset="0"/>
              </a:rPr>
              <a:t>O</a:t>
            </a:r>
            <a:r>
              <a:rPr lang="en-US" sz="4400" spc="-200" kern="0" dirty="0" smtClean="0">
                <a:solidFill>
                  <a:srgbClr val="ffffff"/>
                </a:solidFill>
                <a:latin typeface="S-Core Dream 7 ExtraBold" pitchFamily="34" charset="0"/>
                <a:cs typeface="S-Core Dream 7 ExtraBold" pitchFamily="34" charset="0"/>
              </a:rPr>
              <a:t>G</a:t>
            </a:r>
            <a:r>
              <a:rPr lang="en-US" sz="4400" spc="-200" kern="0" dirty="0" smtClean="0">
                <a:solidFill>
                  <a:srgbClr val="ffffff"/>
                </a:solidFill>
                <a:latin typeface="S-Core Dream 7 ExtraBold" pitchFamily="34" charset="0"/>
                <a:cs typeface="S-Core Dream 7 ExtraBold" pitchFamily="34" charset="0"/>
              </a:rPr>
              <a:t>O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13068" y="1165090"/>
            <a:ext cx="4534551" cy="1867665"/>
            <a:chOff x="1313068" y="1165090"/>
            <a:chExt cx="4534551" cy="1867665"/>
          </a:xfrm>
        </p:grpSpPr>
        <p:sp>
          <p:nvSpPr>
            <p:cNvPr id="3" name="Object 3"/>
            <p:cNvSpPr txBox="1"/>
            <p:nvPr/>
          </p:nvSpPr>
          <p:spPr>
            <a:xfrm>
              <a:off x="1313068" y="1165090"/>
              <a:ext cx="6801826" cy="2723741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a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n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n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u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a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l</a:t>
              </a:r>
              <a:r>
                <a:rPr lang="en-US" dirty="0" smtClean="0"/>
                <a:t/>
              </a:r>
            </a:p>
            <a:p>
              <a:r>
                <a:rPr lang="en-US" dirty="0" smtClean="0"/>
                <a:t/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p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l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a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n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e</a:t>
              </a:r>
              <a:endParaRPr lang="en-US" dirty="0"/>
            </a:p>
          </p:txBody>
        </p:sp>
        <p:grpSp>
          <p:nvGrpSpPr>
            <p:cNvPr id="1002" name="그룹 1002"/>
            <p:cNvGrpSpPr/>
            <p:nvPr/>
          </p:nvGrpSpPr>
          <p:grpSpPr>
            <a:xfrm>
              <a:off x="1313068" y="2959508"/>
              <a:ext cx="917569" cy="73247"/>
              <a:chOff x="1313068" y="2959508"/>
              <a:chExt cx="917569" cy="73247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313068" y="2959508"/>
                <a:ext cx="917569" cy="73247"/>
              </a:xfrm>
              <a:prstGeom prst="rect">
                <a:avLst/>
              </a:prstGeom>
            </p:spPr>
          </p:pic>
        </p:grpSp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1294021" y="3988296"/>
          <a:ext cx="15829789" cy="510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8298"/>
                <a:gridCol w="2638298"/>
                <a:gridCol w="2638298"/>
                <a:gridCol w="2638298"/>
                <a:gridCol w="2638298"/>
                <a:gridCol w="263829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FFFFFF"/>
                          </a:solidFill>
                        </a:rPr>
                        <a:t>  1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48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FFFFFF"/>
                          </a:solidFill>
                        </a:rPr>
                        <a:t>  2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48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FFFFFF"/>
                          </a:solidFill>
                        </a:rPr>
                        <a:t>  3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48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FFFFFF"/>
                          </a:solidFill>
                        </a:rPr>
                        <a:t>  4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48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FFFFFF"/>
                          </a:solidFill>
                        </a:rPr>
                        <a:t>5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48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FFFFFF"/>
                          </a:solidFill>
                        </a:rPr>
                        <a:t>6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48D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연간계획 입력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연간계획 입력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연간계획 입력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연간계획 입력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연간계획 입력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연간계획 입력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연간계획 입력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연간계획 입력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연간계획 입력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연간계획 입력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연간계획 입력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연간계획 입력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연간계획 입력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연간계획 입력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연간계획 입력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연간계획 입력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연간계획 입력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연간계획 입력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/>
                      </a:r>
                      <a:endParaRPr lang="en-US" sz="21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0F0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0F0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자세한 설명과
계획에 대한 세부내용
입력해주세요</a:t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0F0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자세한 설명과
계획에 대한 세부내용
입력해주세요</a:t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0F0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0F0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0F0F2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6455328" y="1314744"/>
            <a:ext cx="15631294" cy="151706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풍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것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동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력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붙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잡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상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역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청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황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?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않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막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붙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잡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속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착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목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생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장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싹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듣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못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갑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것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같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,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옷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끝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?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1294021" y="3988296"/>
          <a:ext cx="15829789" cy="510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8298"/>
                <a:gridCol w="2638298"/>
                <a:gridCol w="2638298"/>
                <a:gridCol w="2638298"/>
                <a:gridCol w="2638298"/>
                <a:gridCol w="263829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FFFFFF"/>
                          </a:solidFill>
                        </a:rPr>
                        <a:t>  7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48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FFFFFF"/>
                          </a:solidFill>
                        </a:rPr>
                        <a:t>  8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48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FFFFFF"/>
                          </a:solidFill>
                        </a:rPr>
                        <a:t>  9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48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FFFFFF"/>
                          </a:solidFill>
                        </a:rPr>
                        <a:t>  10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48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FFFFFF"/>
                          </a:solidFill>
                        </a:rPr>
                        <a:t>11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48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FFFFFF"/>
                          </a:solidFill>
                        </a:rPr>
                        <a:t>12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48D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연간계획 입력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연간계획 입력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연간계획 입력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연간계획 입력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연간계획 입력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연간계획 입력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연간계획 입력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연간계획 입력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연간계획 입력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연간계획 입력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연간계획 입력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연간계획 입력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연간계획 입력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연간계획 입력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연간계획 입력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연간계획 입력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연간계획 입력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연간계획 입력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/>
                      </a:r>
                      <a:endParaRPr lang="en-US" sz="21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0F0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0F0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자세한 설명과
계획에 대한 세부내용
입력해주세요</a:t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0F0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자세한 설명과
계획에 대한 세부내용
입력해주세요</a:t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0F0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0F0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0F0F2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8740171" y="1299646"/>
            <a:ext cx="5156043" cy="114717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항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목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을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 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입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력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해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주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세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요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항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목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을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 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입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력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해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주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세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요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8267767" y="1357770"/>
            <a:ext cx="266667" cy="266667"/>
            <a:chOff x="8267767" y="1357770"/>
            <a:chExt cx="266667" cy="26666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7767" y="1357770"/>
              <a:ext cx="266667" cy="26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70840" y="1738723"/>
            <a:ext cx="266667" cy="266667"/>
            <a:chOff x="8270840" y="1738723"/>
            <a:chExt cx="266667" cy="26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0840" y="1738723"/>
              <a:ext cx="266667" cy="266667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6949162" y="1299646"/>
            <a:ext cx="1730940" cy="53332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spc="2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P</a:t>
            </a:r>
            <a:r>
              <a:rPr lang="en-US" sz="2000" spc="2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O</a:t>
            </a:r>
            <a:r>
              <a:rPr lang="en-US" sz="2000" spc="2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I</a:t>
            </a:r>
            <a:r>
              <a:rPr lang="en-US" sz="2000" spc="2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N</a:t>
            </a:r>
            <a:r>
              <a:rPr lang="en-US" sz="2000" spc="2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T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1295238" y="1312027"/>
            <a:ext cx="8742857" cy="132743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길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지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청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춘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동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산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였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으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며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,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생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생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며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,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인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간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아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름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우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냐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?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돋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고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,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성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은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그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들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얼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음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그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들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은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보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라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위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여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끓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여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도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무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엇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같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산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야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심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장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은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것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대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한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풍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부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게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크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고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두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손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살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았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으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며</a:t>
            </a:r>
            <a:r>
              <a:rPr lang="en-US" sz="14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3068" y="3546956"/>
            <a:ext cx="15810741" cy="57143"/>
            <a:chOff x="1313068" y="3546956"/>
            <a:chExt cx="15810741" cy="5714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313068" y="3546956"/>
              <a:ext cx="15810741" cy="571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13068" y="1165090"/>
            <a:ext cx="4534551" cy="1867665"/>
            <a:chOff x="1313068" y="1165090"/>
            <a:chExt cx="4534551" cy="1867665"/>
          </a:xfrm>
        </p:grpSpPr>
        <p:sp>
          <p:nvSpPr>
            <p:cNvPr id="16" name="Object 16"/>
            <p:cNvSpPr txBox="1"/>
            <p:nvPr/>
          </p:nvSpPr>
          <p:spPr>
            <a:xfrm>
              <a:off x="1313068" y="1165090"/>
              <a:ext cx="6801826" cy="2723741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a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n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n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u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a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l</a:t>
              </a:r>
              <a:r>
                <a:rPr lang="en-US" dirty="0" smtClean="0"/>
                <a:t/>
              </a:r>
            </a:p>
            <a:p>
              <a:r>
                <a:rPr lang="en-US" dirty="0" smtClean="0"/>
                <a:t/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p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l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a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n</a:t>
              </a:r>
              <a:endParaRPr lang="en-US" dirty="0"/>
            </a:p>
          </p:txBody>
        </p:sp>
        <p:grpSp>
          <p:nvGrpSpPr>
            <p:cNvPr id="1005" name="그룹 1005"/>
            <p:cNvGrpSpPr/>
            <p:nvPr/>
          </p:nvGrpSpPr>
          <p:grpSpPr>
            <a:xfrm>
              <a:off x="1313068" y="2959508"/>
              <a:ext cx="917569" cy="73247"/>
              <a:chOff x="1313068" y="2959508"/>
              <a:chExt cx="917569" cy="73247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313068" y="2959508"/>
                <a:ext cx="917569" cy="73247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3068" y="3832025"/>
            <a:ext cx="5156043" cy="1101668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2000" spc="-100" kern="0" dirty="0" smtClean="0">
                <a:solidFill>
                  <a:srgbClr val="3c3f4b"/>
                </a:solidFill>
                <a:latin typeface="S-Core Dream 6 Bold" pitchFamily="34" charset="0"/>
                <a:cs typeface="S-Core Dream 6 Bold" pitchFamily="34" charset="0"/>
              </a:rPr>
              <a:t>제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6 Bold" pitchFamily="34" charset="0"/>
                <a:cs typeface="S-Core Dream 6 Bold" pitchFamily="34" charset="0"/>
              </a:rPr>
              <a:t>목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6 Bold" pitchFamily="34" charset="0"/>
                <a:cs typeface="S-Core Dream 6 Bold" pitchFamily="34" charset="0"/>
              </a:rPr>
              <a:t>을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6 Bold" pitchFamily="34" charset="0"/>
                <a:cs typeface="S-Core Dream 6 Bold" pitchFamily="34" charset="0"/>
              </a:rPr>
              <a:t> 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6 Bold" pitchFamily="34" charset="0"/>
                <a:cs typeface="S-Core Dream 6 Bold" pitchFamily="34" charset="0"/>
              </a:rPr>
              <a:t>입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6 Bold" pitchFamily="34" charset="0"/>
                <a:cs typeface="S-Core Dream 6 Bold" pitchFamily="34" charset="0"/>
              </a:rPr>
              <a:t>력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6 Bold" pitchFamily="34" charset="0"/>
                <a:cs typeface="S-Core Dream 6 Bold" pitchFamily="34" charset="0"/>
              </a:rPr>
              <a:t>해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6 Bold" pitchFamily="34" charset="0"/>
                <a:cs typeface="S-Core Dream 6 Bold" pitchFamily="34" charset="0"/>
              </a:rPr>
              <a:t>주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6 Bold" pitchFamily="34" charset="0"/>
                <a:cs typeface="S-Core Dream 6 Bold" pitchFamily="34" charset="0"/>
              </a:rPr>
              <a:t>세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6 Bold" pitchFamily="34" charset="0"/>
                <a:cs typeface="S-Core Dream 6 Bold" pitchFamily="34" charset="0"/>
              </a:rPr>
              <a:t>요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여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기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에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 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내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용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을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 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입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력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해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주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세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요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313068" y="1165090"/>
            <a:ext cx="4534551" cy="1867665"/>
            <a:chOff x="1313068" y="1165090"/>
            <a:chExt cx="4534551" cy="1867665"/>
          </a:xfrm>
        </p:grpSpPr>
        <p:sp>
          <p:nvSpPr>
            <p:cNvPr id="4" name="Object 4"/>
            <p:cNvSpPr txBox="1"/>
            <p:nvPr/>
          </p:nvSpPr>
          <p:spPr>
            <a:xfrm>
              <a:off x="1313068" y="1165090"/>
              <a:ext cx="6801826" cy="2723741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c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o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n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t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e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n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t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s</a:t>
              </a:r>
              <a:r>
                <a:rPr lang="en-US" dirty="0" smtClean="0"/>
                <a:t/>
              </a:r>
            </a:p>
            <a:p>
              <a:r>
                <a:rPr lang="en-US" dirty="0" smtClean="0"/>
                <a:t/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i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n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d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e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x</a:t>
              </a:r>
              <a:endParaRPr lang="en-US" dirty="0"/>
            </a:p>
          </p:txBody>
        </p:sp>
        <p:grpSp>
          <p:nvGrpSpPr>
            <p:cNvPr id="1002" name="그룹 1002"/>
            <p:cNvGrpSpPr/>
            <p:nvPr/>
          </p:nvGrpSpPr>
          <p:grpSpPr>
            <a:xfrm>
              <a:off x="1313068" y="2959508"/>
              <a:ext cx="917569" cy="73247"/>
              <a:chOff x="1313068" y="2959508"/>
              <a:chExt cx="917569" cy="73247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313068" y="2959508"/>
                <a:ext cx="917569" cy="73247"/>
              </a:xfrm>
              <a:prstGeom prst="rect">
                <a:avLst/>
              </a:prstGeom>
            </p:spPr>
          </p:pic>
        </p:grpSp>
      </p:grpSp>
      <p:sp>
        <p:nvSpPr>
          <p:cNvPr id="9" name="Object 9"/>
          <p:cNvSpPr txBox="1"/>
          <p:nvPr/>
        </p:nvSpPr>
        <p:spPr>
          <a:xfrm>
            <a:off x="1313068" y="5579447"/>
            <a:ext cx="6436594" cy="3152683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차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평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청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끓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같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,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것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청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것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온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갖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뜻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창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공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망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써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,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영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락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것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착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목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용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생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각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것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8466781" y="1170396"/>
          <a:ext cx="8469535" cy="2892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384"/>
                <a:gridCol w="2117384"/>
                <a:gridCol w="2117384"/>
                <a:gridCol w="211738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FFFFFF"/>
                          </a:solidFill>
                        </a:rPr>
                        <a:t>  1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48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FFFFFF"/>
                          </a:solidFill>
                        </a:rPr>
                        <a:t>  2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48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FFFFFF"/>
                          </a:solidFill>
                        </a:rPr>
                        <a:t>  3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48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FFFFFF"/>
                          </a:solidFill>
                        </a:rPr>
                        <a:t>  4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48D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  목차를 입력하세요</a:t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  목차를 입력하세요</a:t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  목차를 입력하세요</a:t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  목차를 입력하세요</a:t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  목차를 입력하세요</a:t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8466781" y="4117935"/>
          <a:ext cx="8469535" cy="2892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384"/>
                <a:gridCol w="2117384"/>
                <a:gridCol w="2117384"/>
                <a:gridCol w="211738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FFFFFF"/>
                          </a:solidFill>
                        </a:rPr>
                        <a:t>  5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48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FFFFFF"/>
                          </a:solidFill>
                        </a:rPr>
                        <a:t>  6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48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FFFFFF"/>
                          </a:solidFill>
                        </a:rPr>
                        <a:t>  7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48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FFFFFF"/>
                          </a:solidFill>
                        </a:rPr>
                        <a:t>  8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48D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  목차를 입력하세요</a:t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  목차를 입력하세요</a:t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  목차를 입력하세요</a:t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  목차를 입력하세요</a:t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  목차를 입력하세요</a:t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8466781" y="7065474"/>
          <a:ext cx="8469535" cy="2121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384"/>
                <a:gridCol w="2117384"/>
                <a:gridCol w="2117384"/>
                <a:gridCol w="211738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FFFFFF"/>
                          </a:solidFill>
                        </a:rPr>
                        <a:t>  9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48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FFFFFF"/>
                          </a:solidFill>
                        </a:rPr>
                        <a:t>  10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48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FFFFFF"/>
                          </a:solidFill>
                        </a:rPr>
                        <a:t>  11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48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FFFFFF"/>
                          </a:solidFill>
                        </a:rPr>
                        <a:t>  12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48D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  목차를 입력하세요</a:t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  목차를 입력하세요</a:t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  목차를 입력하세요</a:t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504762" y="-228571"/>
            <a:ext cx="9942857" cy="11104762"/>
            <a:chOff x="9504762" y="-228571"/>
            <a:chExt cx="9942857" cy="111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04762" y="-228571"/>
              <a:ext cx="9942857" cy="111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13068" y="1165090"/>
            <a:ext cx="4534551" cy="1035178"/>
            <a:chOff x="1313068" y="1165090"/>
            <a:chExt cx="4534551" cy="1035178"/>
          </a:xfrm>
        </p:grpSpPr>
        <p:sp>
          <p:nvSpPr>
            <p:cNvPr id="6" name="Object 6"/>
            <p:cNvSpPr txBox="1"/>
            <p:nvPr/>
          </p:nvSpPr>
          <p:spPr>
            <a:xfrm>
              <a:off x="1313068" y="1165090"/>
              <a:ext cx="6801826" cy="1466630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p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r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o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j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e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c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t</a:t>
              </a:r>
              <a:endParaRPr lang="en-US" dirty="0"/>
            </a:p>
          </p:txBody>
        </p:sp>
        <p:grpSp>
          <p:nvGrpSpPr>
            <p:cNvPr id="1003" name="그룹 1003"/>
            <p:cNvGrpSpPr/>
            <p:nvPr/>
          </p:nvGrpSpPr>
          <p:grpSpPr>
            <a:xfrm>
              <a:off x="1313068" y="2127021"/>
              <a:ext cx="917569" cy="73247"/>
              <a:chOff x="1313068" y="2127021"/>
              <a:chExt cx="917569" cy="73247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313068" y="2127021"/>
                <a:ext cx="917569" cy="73247"/>
              </a:xfrm>
              <a:prstGeom prst="rect">
                <a:avLst/>
              </a:prstGeom>
            </p:spPr>
          </p:pic>
        </p:grpSp>
      </p:grpSp>
      <p:sp>
        <p:nvSpPr>
          <p:cNvPr id="11" name="Object 11"/>
          <p:cNvSpPr txBox="1"/>
          <p:nvPr/>
        </p:nvSpPr>
        <p:spPr>
          <a:xfrm>
            <a:off x="10599391" y="2695623"/>
            <a:ext cx="2899664" cy="639984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프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로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젝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트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명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0599391" y="3177608"/>
            <a:ext cx="4544683" cy="117330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400" spc="-200" kern="0" dirty="0" smtClean="0">
                <a:solidFill>
                  <a:srgbClr val="0048d7"/>
                </a:solidFill>
                <a:latin typeface="S-Core Dream 7 ExtraBold" pitchFamily="34" charset="0"/>
                <a:cs typeface="S-Core Dream 7 ExtraBold" pitchFamily="34" charset="0"/>
              </a:rPr>
              <a:t>미</a:t>
            </a:r>
            <a:r>
              <a:rPr lang="en-US" sz="4400" spc="-200" kern="0" dirty="0" smtClean="0">
                <a:solidFill>
                  <a:srgbClr val="0048d7"/>
                </a:solidFill>
                <a:latin typeface="S-Core Dream 7 ExtraBold" pitchFamily="34" charset="0"/>
                <a:cs typeface="S-Core Dream 7 ExtraBold" pitchFamily="34" charset="0"/>
              </a:rPr>
              <a:t>리</a:t>
            </a:r>
            <a:r>
              <a:rPr lang="en-US" sz="4400" spc="-200" kern="0" dirty="0" smtClean="0">
                <a:solidFill>
                  <a:srgbClr val="0048d7"/>
                </a:solidFill>
                <a:latin typeface="S-Core Dream 7 ExtraBold" pitchFamily="34" charset="0"/>
                <a:cs typeface="S-Core Dream 7 ExtraBold" pitchFamily="34" charset="0"/>
              </a:rPr>
              <a:t>캔</a:t>
            </a:r>
            <a:r>
              <a:rPr lang="en-US" sz="4400" spc="-200" kern="0" dirty="0" smtClean="0">
                <a:solidFill>
                  <a:srgbClr val="0048d7"/>
                </a:solidFill>
                <a:latin typeface="S-Core Dream 7 ExtraBold" pitchFamily="34" charset="0"/>
                <a:cs typeface="S-Core Dream 7 ExtraBold" pitchFamily="34" charset="0"/>
              </a:rPr>
              <a:t>버</a:t>
            </a:r>
            <a:r>
              <a:rPr lang="en-US" sz="4400" spc="-200" kern="0" dirty="0" smtClean="0">
                <a:solidFill>
                  <a:srgbClr val="0048d7"/>
                </a:solidFill>
                <a:latin typeface="S-Core Dream 7 ExtraBold" pitchFamily="34" charset="0"/>
                <a:cs typeface="S-Core Dream 7 ExtraBold" pitchFamily="34" charset="0"/>
              </a:rPr>
              <a:t>스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0599391" y="4519366"/>
            <a:ext cx="8293076" cy="260747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풍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것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동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력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붙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잡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상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역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청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황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?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않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막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붙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잡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속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착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목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생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장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싹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듣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못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갑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것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같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,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옷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끝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?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9541640" y="8797656"/>
            <a:ext cx="3715503" cy="9524"/>
            <a:chOff x="9541640" y="8797656"/>
            <a:chExt cx="3715503" cy="952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9541640" y="8797656"/>
              <a:ext cx="3715503" cy="952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307502" y="4323810"/>
            <a:ext cx="3715503" cy="9524"/>
            <a:chOff x="13307502" y="4323810"/>
            <a:chExt cx="3715503" cy="952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3307502" y="4323810"/>
              <a:ext cx="3715503" cy="95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13068" y="2767773"/>
            <a:ext cx="4665046" cy="6220144"/>
            <a:chOff x="1313068" y="2767773"/>
            <a:chExt cx="4665046" cy="622014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13068" y="2767773"/>
              <a:ext cx="4665046" cy="6220144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6228591" y="829824"/>
            <a:ext cx="241557" cy="4338887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16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P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R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O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J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E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C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T</a:t>
            </a:r>
            <a:endParaRPr lang="en-US" dirty="0"/>
          </a:p>
        </p:txBody>
      </p:sp>
      <p:sp>
        <p:nvSpPr>
          <p:cNvPr id="24" name="Object 24"/>
          <p:cNvSpPr txBox="1"/>
          <p:nvPr/>
        </p:nvSpPr>
        <p:spPr>
          <a:xfrm>
            <a:off x="3851349" y="7273018"/>
            <a:ext cx="4102680" cy="597067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2200" spc="200" kern="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S</a:t>
            </a:r>
            <a:r>
              <a:rPr lang="en-US" sz="2200" spc="200" kern="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I</a:t>
            </a:r>
            <a:r>
              <a:rPr lang="en-US" sz="2200" spc="200" kern="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G</a:t>
            </a:r>
            <a:r>
              <a:rPr lang="en-US" sz="2200" spc="200" kern="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N</a:t>
            </a:r>
            <a:r>
              <a:rPr lang="en-US" sz="2200" spc="200" kern="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I</a:t>
            </a:r>
            <a:r>
              <a:rPr lang="en-US" sz="2200" spc="200" kern="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T</a:t>
            </a:r>
            <a:r>
              <a:rPr lang="en-US" sz="2200" spc="200" kern="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U</a:t>
            </a:r>
            <a:r>
              <a:rPr lang="en-US" sz="2200" spc="200" kern="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R</a:t>
            </a:r>
            <a:r>
              <a:rPr lang="en-US" sz="2200" spc="200" kern="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E</a:t>
            </a:r>
            <a:endParaRPr lang="en-US" dirty="0"/>
          </a:p>
        </p:txBody>
      </p:sp>
      <p:sp>
        <p:nvSpPr>
          <p:cNvPr id="25" name="Object 25"/>
          <p:cNvSpPr txBox="1"/>
          <p:nvPr/>
        </p:nvSpPr>
        <p:spPr>
          <a:xfrm>
            <a:off x="3851349" y="7572248"/>
            <a:ext cx="9194405" cy="1543896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5800" spc="-1500" kern="0" dirty="0" smtClean="0">
                <a:solidFill>
                  <a:srgbClr val="0048d7"/>
                </a:solidFill>
                <a:latin typeface="Noto Sans CJK KR Regular" pitchFamily="34" charset="0"/>
                <a:cs typeface="Noto Sans CJK KR Regular" pitchFamily="34" charset="0"/>
              </a:rPr>
              <a:t>K</a:t>
            </a:r>
            <a:r>
              <a:rPr lang="en-US" sz="5800" spc="-1500" kern="0" dirty="0" smtClean="0">
                <a:solidFill>
                  <a:srgbClr val="0048d7"/>
                </a:solidFill>
                <a:latin typeface="Noto Sans CJK KR Regular" pitchFamily="34" charset="0"/>
                <a:cs typeface="Noto Sans CJK KR Regular" pitchFamily="34" charset="0"/>
              </a:rPr>
              <a:t>i</a:t>
            </a:r>
            <a:r>
              <a:rPr lang="en-US" sz="5800" spc="-1500" kern="0" dirty="0" smtClean="0">
                <a:solidFill>
                  <a:srgbClr val="0048d7"/>
                </a:solidFill>
                <a:latin typeface="Noto Sans CJK KR Regular" pitchFamily="34" charset="0"/>
                <a:cs typeface="Noto Sans CJK KR Regular" pitchFamily="34" charset="0"/>
              </a:rPr>
              <a:t>m</a:t>
            </a:r>
            <a:r>
              <a:rPr lang="en-US" sz="5800" spc="-1500" kern="0" dirty="0" smtClean="0">
                <a:solidFill>
                  <a:srgbClr val="0048d7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5800" spc="-1500" kern="0" dirty="0" smtClean="0">
                <a:solidFill>
                  <a:srgbClr val="0048d7"/>
                </a:solidFill>
                <a:latin typeface="Noto Sans CJK KR Regular" pitchFamily="34" charset="0"/>
                <a:cs typeface="Noto Sans CJK KR Regular" pitchFamily="34" charset="0"/>
              </a:rPr>
              <a:t>T</a:t>
            </a:r>
            <a:r>
              <a:rPr lang="en-US" sz="5800" spc="-1500" kern="0" dirty="0" smtClean="0">
                <a:solidFill>
                  <a:srgbClr val="0048d7"/>
                </a:solidFill>
                <a:latin typeface="Noto Sans CJK KR Regular" pitchFamily="34" charset="0"/>
                <a:cs typeface="Noto Sans CJK KR Regular" pitchFamily="34" charset="0"/>
              </a:rPr>
              <a:t>a</a:t>
            </a:r>
            <a:r>
              <a:rPr lang="en-US" sz="5800" spc="-1500" kern="0" dirty="0" smtClean="0">
                <a:solidFill>
                  <a:srgbClr val="0048d7"/>
                </a:solidFill>
                <a:latin typeface="Noto Sans CJK KR Regular" pitchFamily="34" charset="0"/>
                <a:cs typeface="Noto Sans CJK KR Regular" pitchFamily="34" charset="0"/>
              </a:rPr>
              <a:t>e</a:t>
            </a:r>
            <a:r>
              <a:rPr lang="en-US" sz="5800" spc="-1500" kern="0" dirty="0" smtClean="0">
                <a:solidFill>
                  <a:srgbClr val="0048d7"/>
                </a:solidFill>
                <a:latin typeface="Noto Sans CJK KR Regular" pitchFamily="34" charset="0"/>
                <a:cs typeface="Noto Sans CJK KR Regular" pitchFamily="34" charset="0"/>
              </a:rPr>
              <a:t>h</a:t>
            </a:r>
            <a:r>
              <a:rPr lang="en-US" sz="5800" spc="-1500" kern="0" dirty="0" smtClean="0">
                <a:solidFill>
                  <a:srgbClr val="0048d7"/>
                </a:solidFill>
                <a:latin typeface="Noto Sans CJK KR Regular" pitchFamily="34" charset="0"/>
                <a:cs typeface="Noto Sans CJK KR Regular" pitchFamily="34" charset="0"/>
              </a:rPr>
              <a:t>y</a:t>
            </a:r>
            <a:r>
              <a:rPr lang="en-US" sz="5800" spc="-1500" kern="0" dirty="0" smtClean="0">
                <a:solidFill>
                  <a:srgbClr val="0048d7"/>
                </a:solidFill>
                <a:latin typeface="Noto Sans CJK KR Regular" pitchFamily="34" charset="0"/>
                <a:cs typeface="Noto Sans CJK KR Regular" pitchFamily="34" charset="0"/>
              </a:rPr>
              <a:t>u</a:t>
            </a:r>
            <a:r>
              <a:rPr lang="en-US" sz="5800" spc="-1500" kern="0" dirty="0" smtClean="0">
                <a:solidFill>
                  <a:srgbClr val="0048d7"/>
                </a:solidFill>
                <a:latin typeface="Noto Sans CJK KR Regular" pitchFamily="34" charset="0"/>
                <a:cs typeface="Noto Sans CJK KR Regular" pitchFamily="34" charset="0"/>
              </a:rPr>
              <a:t>n</a:t>
            </a:r>
            <a:r>
              <a:rPr lang="en-US" sz="5800" spc="-1500" kern="0" dirty="0" smtClean="0">
                <a:solidFill>
                  <a:srgbClr val="0048d7"/>
                </a:solidFill>
                <a:latin typeface="Noto Sans CJK KR Regular" pitchFamily="34" charset="0"/>
                <a:cs typeface="Noto Sans CJK KR Regular" pitchFamily="34" charset="0"/>
              </a:rPr>
              <a:t>g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10605460" y="6656978"/>
          <a:ext cx="5489778" cy="2234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9516"/>
                <a:gridCol w="1040131"/>
                <a:gridCol w="104013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항목을 적어주세요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0F0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정보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0F0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정보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0F0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항목명입니다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0F0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1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0F0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3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0F0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항목명입니다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0F0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2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0F0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4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0F0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28571" y="2819048"/>
            <a:ext cx="20666667" cy="7580952"/>
            <a:chOff x="-228571" y="2819048"/>
            <a:chExt cx="20666667" cy="75809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28571" y="2819048"/>
              <a:ext cx="20666667" cy="75809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13068" y="1165090"/>
            <a:ext cx="4534551" cy="1035178"/>
            <a:chOff x="1313068" y="1165090"/>
            <a:chExt cx="4534551" cy="1035178"/>
          </a:xfrm>
        </p:grpSpPr>
        <p:sp>
          <p:nvSpPr>
            <p:cNvPr id="6" name="Object 6"/>
            <p:cNvSpPr txBox="1"/>
            <p:nvPr/>
          </p:nvSpPr>
          <p:spPr>
            <a:xfrm>
              <a:off x="1313068" y="1165090"/>
              <a:ext cx="6801826" cy="1466630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p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r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o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j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e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c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t</a:t>
              </a:r>
              <a:endParaRPr lang="en-US" dirty="0"/>
            </a:p>
          </p:txBody>
        </p:sp>
        <p:grpSp>
          <p:nvGrpSpPr>
            <p:cNvPr id="1003" name="그룹 1003"/>
            <p:cNvGrpSpPr/>
            <p:nvPr/>
          </p:nvGrpSpPr>
          <p:grpSpPr>
            <a:xfrm>
              <a:off x="1313068" y="2127021"/>
              <a:ext cx="917569" cy="73247"/>
              <a:chOff x="1313068" y="2127021"/>
              <a:chExt cx="917569" cy="73247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313068" y="2127021"/>
                <a:ext cx="917569" cy="73247"/>
              </a:xfrm>
              <a:prstGeom prst="rect">
                <a:avLst/>
              </a:prstGeom>
            </p:spPr>
          </p:pic>
        </p:grpSp>
      </p:grpSp>
      <p:sp>
        <p:nvSpPr>
          <p:cNvPr id="11" name="Object 11"/>
          <p:cNvSpPr txBox="1"/>
          <p:nvPr/>
        </p:nvSpPr>
        <p:spPr>
          <a:xfrm>
            <a:off x="1313068" y="3533718"/>
            <a:ext cx="2899664" cy="639984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프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로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젝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트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명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313068" y="4015703"/>
            <a:ext cx="4544683" cy="117330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400" spc="-200" kern="0" dirty="0" smtClean="0">
                <a:solidFill>
                  <a:srgbClr val="0048d7"/>
                </a:solidFill>
                <a:latin typeface="S-Core Dream 7 ExtraBold" pitchFamily="34" charset="0"/>
                <a:cs typeface="S-Core Dream 7 ExtraBold" pitchFamily="34" charset="0"/>
              </a:rPr>
              <a:t>스</a:t>
            </a:r>
            <a:r>
              <a:rPr lang="en-US" sz="4400" spc="-200" kern="0" dirty="0" smtClean="0">
                <a:solidFill>
                  <a:srgbClr val="0048d7"/>
                </a:solidFill>
                <a:latin typeface="S-Core Dream 7 ExtraBold" pitchFamily="34" charset="0"/>
                <a:cs typeface="S-Core Dream 7 ExtraBold" pitchFamily="34" charset="0"/>
              </a:rPr>
              <a:t>마</a:t>
            </a:r>
            <a:r>
              <a:rPr lang="en-US" sz="4400" spc="-200" kern="0" dirty="0" smtClean="0">
                <a:solidFill>
                  <a:srgbClr val="0048d7"/>
                </a:solidFill>
                <a:latin typeface="S-Core Dream 7 ExtraBold" pitchFamily="34" charset="0"/>
                <a:cs typeface="S-Core Dream 7 ExtraBold" pitchFamily="34" charset="0"/>
              </a:rPr>
              <a:t>일</a:t>
            </a:r>
            <a:r>
              <a:rPr lang="en-US" sz="4400" spc="-200" kern="0" dirty="0" smtClean="0">
                <a:solidFill>
                  <a:srgbClr val="0048d7"/>
                </a:solidFill>
                <a:latin typeface="S-Core Dream 7 ExtraBold" pitchFamily="34" charset="0"/>
                <a:cs typeface="S-Core Dream 7 ExtraBold" pitchFamily="34" charset="0"/>
              </a:rPr>
              <a:t>캣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313068" y="5357461"/>
            <a:ext cx="14973255" cy="151706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풍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것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동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력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붙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잡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상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역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청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황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?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않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막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붙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잡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속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착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목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생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장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싹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듣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못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갑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것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같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,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옷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끝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?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9122592" y="8380215"/>
            <a:ext cx="3715503" cy="9524"/>
            <a:chOff x="9122592" y="8380215"/>
            <a:chExt cx="3715503" cy="952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9122592" y="8380215"/>
              <a:ext cx="3715503" cy="952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307502" y="4323810"/>
            <a:ext cx="3715503" cy="9524"/>
            <a:chOff x="13307502" y="4323810"/>
            <a:chExt cx="3715503" cy="952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3307502" y="4323810"/>
              <a:ext cx="3715503" cy="9524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313068" y="7880533"/>
            <a:ext cx="4691722" cy="151706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엇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영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생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차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악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,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 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1313068" y="7103292"/>
            <a:ext cx="5373255" cy="79998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spc="-1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2</a:t>
            </a:r>
            <a:r>
              <a:rPr lang="en-US" sz="3000" spc="-1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0</a:t>
            </a:r>
            <a:r>
              <a:rPr lang="en-US" sz="3000" spc="-1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3</a:t>
            </a:r>
            <a:r>
              <a:rPr lang="en-US" sz="3000" spc="-1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0</a:t>
            </a:r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4737182" y="7103292"/>
            <a:ext cx="5373255" cy="79998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spc="-1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2</a:t>
            </a:r>
            <a:r>
              <a:rPr lang="en-US" sz="3000" spc="-1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0</a:t>
            </a:r>
            <a:r>
              <a:rPr lang="en-US" sz="3000" spc="-1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3</a:t>
            </a:r>
            <a:r>
              <a:rPr lang="en-US" sz="3000" spc="-1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2</a:t>
            </a:r>
            <a:endParaRPr lang="en-US" dirty="0"/>
          </a:p>
        </p:txBody>
      </p:sp>
      <p:sp>
        <p:nvSpPr>
          <p:cNvPr id="23" name="Object 23"/>
          <p:cNvSpPr txBox="1"/>
          <p:nvPr/>
        </p:nvSpPr>
        <p:spPr>
          <a:xfrm>
            <a:off x="8161296" y="7103292"/>
            <a:ext cx="5373255" cy="79998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spc="-1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2</a:t>
            </a:r>
            <a:r>
              <a:rPr lang="en-US" sz="3000" spc="-1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0</a:t>
            </a:r>
            <a:r>
              <a:rPr lang="en-US" sz="3000" spc="-1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3</a:t>
            </a:r>
            <a:r>
              <a:rPr lang="en-US" sz="3000" spc="-1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4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313068" y="6917577"/>
            <a:ext cx="9982170" cy="57143"/>
            <a:chOff x="1313068" y="6917577"/>
            <a:chExt cx="9982170" cy="5714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313068" y="6917577"/>
              <a:ext cx="9982170" cy="57143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4737182" y="7880533"/>
            <a:ext cx="4691722" cy="151706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엇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영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생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차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악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,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 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8161296" y="7880533"/>
            <a:ext cx="4691722" cy="151706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엇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영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생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차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악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,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 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12332225" y="1900104"/>
            <a:ext cx="5160568" cy="6880849"/>
            <a:chOff x="12332225" y="1900104"/>
            <a:chExt cx="5160568" cy="688084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332225" y="1900104"/>
              <a:ext cx="5160568" cy="6880849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13307502" y="8048367"/>
            <a:ext cx="4102680" cy="597067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2200" spc="2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S</a:t>
            </a:r>
            <a:r>
              <a:rPr lang="en-US" sz="2200" spc="2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I</a:t>
            </a:r>
            <a:r>
              <a:rPr lang="en-US" sz="2200" spc="2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G</a:t>
            </a:r>
            <a:r>
              <a:rPr lang="en-US" sz="2200" spc="2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N</a:t>
            </a:r>
            <a:r>
              <a:rPr lang="en-US" sz="2200" spc="2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I</a:t>
            </a:r>
            <a:r>
              <a:rPr lang="en-US" sz="2200" spc="2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T</a:t>
            </a:r>
            <a:r>
              <a:rPr lang="en-US" sz="2200" spc="2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U</a:t>
            </a:r>
            <a:r>
              <a:rPr lang="en-US" sz="2200" spc="2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R</a:t>
            </a:r>
            <a:r>
              <a:rPr lang="en-US" sz="2200" spc="2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E</a:t>
            </a:r>
            <a:endParaRPr lang="en-US" dirty="0"/>
          </a:p>
        </p:txBody>
      </p:sp>
      <p:sp>
        <p:nvSpPr>
          <p:cNvPr id="33" name="Object 33"/>
          <p:cNvSpPr txBox="1"/>
          <p:nvPr/>
        </p:nvSpPr>
        <p:spPr>
          <a:xfrm>
            <a:off x="13307502" y="8347597"/>
            <a:ext cx="9194405" cy="1543896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5800" spc="-1500" kern="0" dirty="0" smtClean="0">
                <a:solidFill>
                  <a:srgbClr val="0048d7"/>
                </a:solidFill>
                <a:latin typeface="Noto Sans CJK KR Regular" pitchFamily="34" charset="0"/>
                <a:cs typeface="Noto Sans CJK KR Regular" pitchFamily="34" charset="0"/>
              </a:rPr>
              <a:t>K</a:t>
            </a:r>
            <a:r>
              <a:rPr lang="en-US" sz="5800" spc="-1500" kern="0" dirty="0" smtClean="0">
                <a:solidFill>
                  <a:srgbClr val="0048d7"/>
                </a:solidFill>
                <a:latin typeface="Noto Sans CJK KR Regular" pitchFamily="34" charset="0"/>
                <a:cs typeface="Noto Sans CJK KR Regular" pitchFamily="34" charset="0"/>
              </a:rPr>
              <a:t>i</a:t>
            </a:r>
            <a:r>
              <a:rPr lang="en-US" sz="5800" spc="-1500" kern="0" dirty="0" smtClean="0">
                <a:solidFill>
                  <a:srgbClr val="0048d7"/>
                </a:solidFill>
                <a:latin typeface="Noto Sans CJK KR Regular" pitchFamily="34" charset="0"/>
                <a:cs typeface="Noto Sans CJK KR Regular" pitchFamily="34" charset="0"/>
              </a:rPr>
              <a:t>m</a:t>
            </a:r>
            <a:r>
              <a:rPr lang="en-US" sz="5800" spc="-1500" kern="0" dirty="0" smtClean="0">
                <a:solidFill>
                  <a:srgbClr val="0048d7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5800" spc="-1500" kern="0" dirty="0" smtClean="0">
                <a:solidFill>
                  <a:srgbClr val="0048d7"/>
                </a:solidFill>
                <a:latin typeface="Noto Sans CJK KR Regular" pitchFamily="34" charset="0"/>
                <a:cs typeface="Noto Sans CJK KR Regular" pitchFamily="34" charset="0"/>
              </a:rPr>
              <a:t>T</a:t>
            </a:r>
            <a:r>
              <a:rPr lang="en-US" sz="5800" spc="-1500" kern="0" dirty="0" smtClean="0">
                <a:solidFill>
                  <a:srgbClr val="0048d7"/>
                </a:solidFill>
                <a:latin typeface="Noto Sans CJK KR Regular" pitchFamily="34" charset="0"/>
                <a:cs typeface="Noto Sans CJK KR Regular" pitchFamily="34" charset="0"/>
              </a:rPr>
              <a:t>a</a:t>
            </a:r>
            <a:r>
              <a:rPr lang="en-US" sz="5800" spc="-1500" kern="0" dirty="0" smtClean="0">
                <a:solidFill>
                  <a:srgbClr val="0048d7"/>
                </a:solidFill>
                <a:latin typeface="Noto Sans CJK KR Regular" pitchFamily="34" charset="0"/>
                <a:cs typeface="Noto Sans CJK KR Regular" pitchFamily="34" charset="0"/>
              </a:rPr>
              <a:t>e</a:t>
            </a:r>
            <a:r>
              <a:rPr lang="en-US" sz="5800" spc="-1500" kern="0" dirty="0" smtClean="0">
                <a:solidFill>
                  <a:srgbClr val="0048d7"/>
                </a:solidFill>
                <a:latin typeface="Noto Sans CJK KR Regular" pitchFamily="34" charset="0"/>
                <a:cs typeface="Noto Sans CJK KR Regular" pitchFamily="34" charset="0"/>
              </a:rPr>
              <a:t>h</a:t>
            </a:r>
            <a:r>
              <a:rPr lang="en-US" sz="5800" spc="-1500" kern="0" dirty="0" smtClean="0">
                <a:solidFill>
                  <a:srgbClr val="0048d7"/>
                </a:solidFill>
                <a:latin typeface="Noto Sans CJK KR Regular" pitchFamily="34" charset="0"/>
                <a:cs typeface="Noto Sans CJK KR Regular" pitchFamily="34" charset="0"/>
              </a:rPr>
              <a:t>y</a:t>
            </a:r>
            <a:r>
              <a:rPr lang="en-US" sz="5800" spc="-1500" kern="0" dirty="0" smtClean="0">
                <a:solidFill>
                  <a:srgbClr val="0048d7"/>
                </a:solidFill>
                <a:latin typeface="Noto Sans CJK KR Regular" pitchFamily="34" charset="0"/>
                <a:cs typeface="Noto Sans CJK KR Regular" pitchFamily="34" charset="0"/>
              </a:rPr>
              <a:t>u</a:t>
            </a:r>
            <a:r>
              <a:rPr lang="en-US" sz="5800" spc="-1500" kern="0" dirty="0" smtClean="0">
                <a:solidFill>
                  <a:srgbClr val="0048d7"/>
                </a:solidFill>
                <a:latin typeface="Noto Sans CJK KR Regular" pitchFamily="34" charset="0"/>
                <a:cs typeface="Noto Sans CJK KR Regular" pitchFamily="34" charset="0"/>
              </a:rPr>
              <a:t>n</a:t>
            </a:r>
            <a:r>
              <a:rPr lang="en-US" sz="5800" spc="-1500" kern="0" dirty="0" smtClean="0">
                <a:solidFill>
                  <a:srgbClr val="0048d7"/>
                </a:solidFill>
                <a:latin typeface="Noto Sans CJK KR Regular" pitchFamily="34" charset="0"/>
                <a:cs typeface="Noto Sans CJK KR Regular" pitchFamily="34" charset="0"/>
              </a:rPr>
              <a:t>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04686" y="0"/>
            <a:ext cx="7881028" cy="10508178"/>
            <a:chOff x="10404686" y="0"/>
            <a:chExt cx="7881028" cy="105081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04686" y="0"/>
              <a:ext cx="7881028" cy="105081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28571" y="2819048"/>
            <a:ext cx="12419048" cy="7580952"/>
            <a:chOff x="-228571" y="2819048"/>
            <a:chExt cx="12419048" cy="75809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28571" y="2819048"/>
              <a:ext cx="12419048" cy="758095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3068" y="1165090"/>
            <a:ext cx="4534551" cy="1035178"/>
            <a:chOff x="1313068" y="1165090"/>
            <a:chExt cx="4534551" cy="1035178"/>
          </a:xfrm>
        </p:grpSpPr>
        <p:sp>
          <p:nvSpPr>
            <p:cNvPr id="9" name="Object 9"/>
            <p:cNvSpPr txBox="1"/>
            <p:nvPr/>
          </p:nvSpPr>
          <p:spPr>
            <a:xfrm>
              <a:off x="1313068" y="1165090"/>
              <a:ext cx="6801826" cy="1466630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p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r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o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j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e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c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t</a:t>
              </a:r>
              <a:endParaRPr lang="en-US" dirty="0"/>
            </a:p>
          </p:txBody>
        </p:sp>
        <p:grpSp>
          <p:nvGrpSpPr>
            <p:cNvPr id="1004" name="그룹 1004"/>
            <p:cNvGrpSpPr/>
            <p:nvPr/>
          </p:nvGrpSpPr>
          <p:grpSpPr>
            <a:xfrm>
              <a:off x="1313068" y="2127021"/>
              <a:ext cx="917569" cy="73247"/>
              <a:chOff x="1313068" y="2127021"/>
              <a:chExt cx="917569" cy="73247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13068" y="2127021"/>
                <a:ext cx="917569" cy="73247"/>
              </a:xfrm>
              <a:prstGeom prst="rect">
                <a:avLst/>
              </a:prstGeom>
            </p:spPr>
          </p:pic>
        </p:grpSp>
      </p:grpSp>
      <p:sp>
        <p:nvSpPr>
          <p:cNvPr id="14" name="Object 14"/>
          <p:cNvSpPr txBox="1"/>
          <p:nvPr/>
        </p:nvSpPr>
        <p:spPr>
          <a:xfrm>
            <a:off x="1313068" y="3533718"/>
            <a:ext cx="2899664" cy="639984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프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로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젝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트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명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1313068" y="4015703"/>
            <a:ext cx="4544683" cy="117330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400" spc="-200" kern="0" dirty="0" smtClean="0">
                <a:solidFill>
                  <a:srgbClr val="0048d7"/>
                </a:solidFill>
                <a:latin typeface="S-Core Dream 7 ExtraBold" pitchFamily="34" charset="0"/>
                <a:cs typeface="S-Core Dream 7 ExtraBold" pitchFamily="34" charset="0"/>
              </a:rPr>
              <a:t>비</a:t>
            </a:r>
            <a:r>
              <a:rPr lang="en-US" sz="4400" spc="-200" kern="0" dirty="0" smtClean="0">
                <a:solidFill>
                  <a:srgbClr val="0048d7"/>
                </a:solidFill>
                <a:latin typeface="S-Core Dream 7 ExtraBold" pitchFamily="34" charset="0"/>
                <a:cs typeface="S-Core Dream 7 ExtraBold" pitchFamily="34" charset="0"/>
              </a:rPr>
              <a:t>즈</a:t>
            </a:r>
            <a:r>
              <a:rPr lang="en-US" sz="4400" spc="-200" kern="0" dirty="0" smtClean="0">
                <a:solidFill>
                  <a:srgbClr val="0048d7"/>
                </a:solidFill>
                <a:latin typeface="S-Core Dream 7 ExtraBold" pitchFamily="34" charset="0"/>
                <a:cs typeface="S-Core Dream 7 ExtraBold" pitchFamily="34" charset="0"/>
              </a:rPr>
              <a:t>하</a:t>
            </a:r>
            <a:r>
              <a:rPr lang="en-US" sz="4400" spc="-200" kern="0" dirty="0" smtClean="0">
                <a:solidFill>
                  <a:srgbClr val="0048d7"/>
                </a:solidFill>
                <a:latin typeface="S-Core Dream 7 ExtraBold" pitchFamily="34" charset="0"/>
                <a:cs typeface="S-Core Dream 7 ExtraBold" pitchFamily="34" charset="0"/>
              </a:rPr>
              <a:t>우</a:t>
            </a:r>
            <a:r>
              <a:rPr lang="en-US" sz="4400" spc="-200" kern="0" dirty="0" smtClean="0">
                <a:solidFill>
                  <a:srgbClr val="0048d7"/>
                </a:solidFill>
                <a:latin typeface="S-Core Dream 7 ExtraBold" pitchFamily="34" charset="0"/>
                <a:cs typeface="S-Core Dream 7 ExtraBold" pitchFamily="34" charset="0"/>
              </a:rPr>
              <a:t>스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1313068" y="5357461"/>
            <a:ext cx="6793224" cy="484638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풍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것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동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력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붙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잡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상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역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청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황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?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않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막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붙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잡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속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착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목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생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장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싹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듣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못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갑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것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같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싹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뜻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?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,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찾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붙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잡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랑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,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곳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9122592" y="8380215"/>
            <a:ext cx="3715503" cy="9524"/>
            <a:chOff x="9122592" y="8380215"/>
            <a:chExt cx="3715503" cy="952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9122592" y="8380215"/>
              <a:ext cx="3715503" cy="95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307502" y="4323810"/>
            <a:ext cx="3715503" cy="9524"/>
            <a:chOff x="13307502" y="4323810"/>
            <a:chExt cx="3715503" cy="952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3307502" y="4323810"/>
              <a:ext cx="3715503" cy="9524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6922592" y="6353433"/>
            <a:ext cx="4773255" cy="151706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엇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영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생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차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악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,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 </a:t>
            </a:r>
            <a:endParaRPr lang="en-US" dirty="0"/>
          </a:p>
        </p:txBody>
      </p:sp>
      <p:sp>
        <p:nvSpPr>
          <p:cNvPr id="24" name="Object 24"/>
          <p:cNvSpPr txBox="1"/>
          <p:nvPr/>
        </p:nvSpPr>
        <p:spPr>
          <a:xfrm>
            <a:off x="6922592" y="5576192"/>
            <a:ext cx="5373255" cy="79998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spc="-1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A</a:t>
            </a:r>
            <a:r>
              <a:rPr lang="en-US" sz="3000" spc="-1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B</a:t>
            </a:r>
            <a:r>
              <a:rPr lang="en-US" sz="3000" spc="-1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O</a:t>
            </a:r>
            <a:r>
              <a:rPr lang="en-US" sz="3000" spc="-1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U</a:t>
            </a:r>
            <a:r>
              <a:rPr lang="en-US" sz="3000" spc="-1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T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6922592" y="5390476"/>
            <a:ext cx="3201217" cy="57143"/>
            <a:chOff x="6922592" y="5390476"/>
            <a:chExt cx="3201217" cy="5714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6922592" y="5390476"/>
              <a:ext cx="3201217" cy="57143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6922592" y="7668403"/>
            <a:ext cx="2391252" cy="348001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1300" spc="1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S</a:t>
            </a:r>
            <a:r>
              <a:rPr lang="en-US" sz="1300" spc="1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I</a:t>
            </a:r>
            <a:r>
              <a:rPr lang="en-US" sz="1300" spc="1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G</a:t>
            </a:r>
            <a:r>
              <a:rPr lang="en-US" sz="1300" spc="1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N</a:t>
            </a:r>
            <a:r>
              <a:rPr lang="en-US" sz="1300" spc="1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I</a:t>
            </a:r>
            <a:r>
              <a:rPr lang="en-US" sz="1300" spc="1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T</a:t>
            </a:r>
            <a:r>
              <a:rPr lang="en-US" sz="1300" spc="1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U</a:t>
            </a:r>
            <a:r>
              <a:rPr lang="en-US" sz="1300" spc="1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R</a:t>
            </a:r>
            <a:r>
              <a:rPr lang="en-US" sz="1300" spc="1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E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6922592" y="7842810"/>
            <a:ext cx="5358969" cy="899862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3400" spc="-900" kern="0" dirty="0" smtClean="0">
                <a:solidFill>
                  <a:srgbClr val="0048d7"/>
                </a:solidFill>
                <a:latin typeface="Noto Sans CJK KR Regular" pitchFamily="34" charset="0"/>
                <a:cs typeface="Noto Sans CJK KR Regular" pitchFamily="34" charset="0"/>
              </a:rPr>
              <a:t>K</a:t>
            </a:r>
            <a:r>
              <a:rPr lang="en-US" sz="3400" spc="-900" kern="0" dirty="0" smtClean="0">
                <a:solidFill>
                  <a:srgbClr val="0048d7"/>
                </a:solidFill>
                <a:latin typeface="Noto Sans CJK KR Regular" pitchFamily="34" charset="0"/>
                <a:cs typeface="Noto Sans CJK KR Regular" pitchFamily="34" charset="0"/>
              </a:rPr>
              <a:t>i</a:t>
            </a:r>
            <a:r>
              <a:rPr lang="en-US" sz="3400" spc="-900" kern="0" dirty="0" smtClean="0">
                <a:solidFill>
                  <a:srgbClr val="0048d7"/>
                </a:solidFill>
                <a:latin typeface="Noto Sans CJK KR Regular" pitchFamily="34" charset="0"/>
                <a:cs typeface="Noto Sans CJK KR Regular" pitchFamily="34" charset="0"/>
              </a:rPr>
              <a:t>m</a:t>
            </a:r>
            <a:r>
              <a:rPr lang="en-US" sz="3400" spc="-900" kern="0" dirty="0" smtClean="0">
                <a:solidFill>
                  <a:srgbClr val="0048d7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3400" spc="-900" kern="0" dirty="0" smtClean="0">
                <a:solidFill>
                  <a:srgbClr val="0048d7"/>
                </a:solidFill>
                <a:latin typeface="Noto Sans CJK KR Regular" pitchFamily="34" charset="0"/>
                <a:cs typeface="Noto Sans CJK KR Regular" pitchFamily="34" charset="0"/>
              </a:rPr>
              <a:t>T</a:t>
            </a:r>
            <a:r>
              <a:rPr lang="en-US" sz="3400" spc="-900" kern="0" dirty="0" smtClean="0">
                <a:solidFill>
                  <a:srgbClr val="0048d7"/>
                </a:solidFill>
                <a:latin typeface="Noto Sans CJK KR Regular" pitchFamily="34" charset="0"/>
                <a:cs typeface="Noto Sans CJK KR Regular" pitchFamily="34" charset="0"/>
              </a:rPr>
              <a:t>a</a:t>
            </a:r>
            <a:r>
              <a:rPr lang="en-US" sz="3400" spc="-900" kern="0" dirty="0" smtClean="0">
                <a:solidFill>
                  <a:srgbClr val="0048d7"/>
                </a:solidFill>
                <a:latin typeface="Noto Sans CJK KR Regular" pitchFamily="34" charset="0"/>
                <a:cs typeface="Noto Sans CJK KR Regular" pitchFamily="34" charset="0"/>
              </a:rPr>
              <a:t>e</a:t>
            </a:r>
            <a:r>
              <a:rPr lang="en-US" sz="3400" spc="-900" kern="0" dirty="0" smtClean="0">
                <a:solidFill>
                  <a:srgbClr val="0048d7"/>
                </a:solidFill>
                <a:latin typeface="Noto Sans CJK KR Regular" pitchFamily="34" charset="0"/>
                <a:cs typeface="Noto Sans CJK KR Regular" pitchFamily="34" charset="0"/>
              </a:rPr>
              <a:t>h</a:t>
            </a:r>
            <a:r>
              <a:rPr lang="en-US" sz="3400" spc="-900" kern="0" dirty="0" smtClean="0">
                <a:solidFill>
                  <a:srgbClr val="0048d7"/>
                </a:solidFill>
                <a:latin typeface="Noto Sans CJK KR Regular" pitchFamily="34" charset="0"/>
                <a:cs typeface="Noto Sans CJK KR Regular" pitchFamily="34" charset="0"/>
              </a:rPr>
              <a:t>y</a:t>
            </a:r>
            <a:r>
              <a:rPr lang="en-US" sz="3400" spc="-900" kern="0" dirty="0" smtClean="0">
                <a:solidFill>
                  <a:srgbClr val="0048d7"/>
                </a:solidFill>
                <a:latin typeface="Noto Sans CJK KR Regular" pitchFamily="34" charset="0"/>
                <a:cs typeface="Noto Sans CJK KR Regular" pitchFamily="34" charset="0"/>
              </a:rPr>
              <a:t>u</a:t>
            </a:r>
            <a:r>
              <a:rPr lang="en-US" sz="3400" spc="-900" kern="0" dirty="0" smtClean="0">
                <a:solidFill>
                  <a:srgbClr val="0048d7"/>
                </a:solidFill>
                <a:latin typeface="Noto Sans CJK KR Regular" pitchFamily="34" charset="0"/>
                <a:cs typeface="Noto Sans CJK KR Regular" pitchFamily="34" charset="0"/>
              </a:rPr>
              <a:t>n</a:t>
            </a:r>
            <a:r>
              <a:rPr lang="en-US" sz="3400" spc="-900" kern="0" dirty="0" smtClean="0">
                <a:solidFill>
                  <a:srgbClr val="0048d7"/>
                </a:solidFill>
                <a:latin typeface="Noto Sans CJK KR Regular" pitchFamily="34" charset="0"/>
                <a:cs typeface="Noto Sans CJK KR Regular" pitchFamily="34" charset="0"/>
              </a:rPr>
              <a:t>g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21994" y="1314744"/>
            <a:ext cx="15631294" cy="151706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풍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것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동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력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붙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잡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상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역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청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황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?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않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막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붙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잡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속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착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목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생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장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싹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듣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못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갑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것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같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,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옷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끝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?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313068" y="1165090"/>
            <a:ext cx="4534551" cy="1035178"/>
            <a:chOff x="1313068" y="1165090"/>
            <a:chExt cx="4534551" cy="1035178"/>
          </a:xfrm>
        </p:grpSpPr>
        <p:sp>
          <p:nvSpPr>
            <p:cNvPr id="4" name="Object 4"/>
            <p:cNvSpPr txBox="1"/>
            <p:nvPr/>
          </p:nvSpPr>
          <p:spPr>
            <a:xfrm>
              <a:off x="1313068" y="1165090"/>
              <a:ext cx="6801826" cy="1466630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a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n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a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l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y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s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i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s</a:t>
              </a:r>
              <a:endParaRPr lang="en-US" dirty="0"/>
            </a:p>
          </p:txBody>
        </p:sp>
        <p:grpSp>
          <p:nvGrpSpPr>
            <p:cNvPr id="1002" name="그룹 1002"/>
            <p:cNvGrpSpPr/>
            <p:nvPr/>
          </p:nvGrpSpPr>
          <p:grpSpPr>
            <a:xfrm>
              <a:off x="1313068" y="2127021"/>
              <a:ext cx="917569" cy="73247"/>
              <a:chOff x="1313068" y="2127021"/>
              <a:chExt cx="917569" cy="73247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313068" y="2127021"/>
                <a:ext cx="917569" cy="73247"/>
              </a:xfrm>
              <a:prstGeom prst="rect">
                <a:avLst/>
              </a:prstGeom>
            </p:spPr>
          </p:pic>
        </p:grpSp>
      </p:grpSp>
      <p:grpSp>
        <p:nvGrpSpPr>
          <p:cNvPr id="1003" name="그룹 1003"/>
          <p:cNvGrpSpPr/>
          <p:nvPr/>
        </p:nvGrpSpPr>
        <p:grpSpPr>
          <a:xfrm>
            <a:off x="1313068" y="3185051"/>
            <a:ext cx="15810741" cy="57143"/>
            <a:chOff x="1313068" y="3185051"/>
            <a:chExt cx="15810741" cy="571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313068" y="3185051"/>
              <a:ext cx="15810741" cy="57143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550857" y="8379795"/>
            <a:ext cx="7091058" cy="1101668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20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제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목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을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 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입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력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해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주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세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요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여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기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그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래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프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설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명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입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력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해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주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세</a:t>
            </a:r>
            <a:r>
              <a:rPr lang="en-US" sz="1800" spc="-100" kern="0" dirty="0" smtClean="0">
                <a:solidFill>
                  <a:srgbClr val="0048d7"/>
                </a:solidFill>
                <a:latin typeface="S-Core Dream 2 ExtraLight" pitchFamily="34" charset="0"/>
                <a:cs typeface="S-Core Dream 2 ExtraLight" pitchFamily="34" charset="0"/>
              </a:rPr>
              <a:t>요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3674918" y="3335329"/>
            <a:ext cx="451811" cy="2661837"/>
            <a:chOff x="3674918" y="3335329"/>
            <a:chExt cx="451811" cy="266183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3674918" y="3335329"/>
              <a:ext cx="451811" cy="266183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094560" y="3444394"/>
            <a:ext cx="451811" cy="3501122"/>
            <a:chOff x="4094560" y="3444394"/>
            <a:chExt cx="451811" cy="350112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094560" y="3444394"/>
              <a:ext cx="451811" cy="3501122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294021" y="4367892"/>
            <a:ext cx="1592370" cy="1271374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2400" dirty="0" smtClean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점</a:t>
            </a:r>
            <a:r>
              <a:rPr lang="en-US" sz="2400" dirty="0" smtClean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유</a:t>
            </a:r>
            <a:r>
              <a:rPr lang="en-US" sz="2400" dirty="0" smtClean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율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400" dirty="0" smtClean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그</a:t>
            </a:r>
            <a:r>
              <a:rPr lang="en-US" sz="2400" dirty="0" smtClean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래</a:t>
            </a:r>
            <a:r>
              <a:rPr lang="en-US" sz="2400" dirty="0" smtClean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프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4543854" y="3864799"/>
            <a:ext cx="451811" cy="4399709"/>
            <a:chOff x="4543854" y="3864799"/>
            <a:chExt cx="451811" cy="439970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543854" y="3864799"/>
              <a:ext cx="451811" cy="439970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094560" y="4842800"/>
            <a:ext cx="451811" cy="3501122"/>
            <a:chOff x="4094560" y="4842800"/>
            <a:chExt cx="451811" cy="350112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4094560" y="4842800"/>
              <a:ext cx="451811" cy="350112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543854" y="5236008"/>
            <a:ext cx="451811" cy="4399709"/>
            <a:chOff x="4543854" y="5236008"/>
            <a:chExt cx="451811" cy="439970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4543854" y="5236008"/>
              <a:ext cx="451811" cy="439970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094560" y="6214010"/>
            <a:ext cx="451811" cy="3501122"/>
            <a:chOff x="4094560" y="6214010"/>
            <a:chExt cx="451811" cy="350112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4094560" y="6214010"/>
              <a:ext cx="451811" cy="3501122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1294021" y="5784638"/>
            <a:ext cx="1592370" cy="1271374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2400" dirty="0" smtClean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점</a:t>
            </a:r>
            <a:r>
              <a:rPr lang="en-US" sz="2400" dirty="0" smtClean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유</a:t>
            </a:r>
            <a:r>
              <a:rPr lang="en-US" sz="2400" dirty="0" smtClean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율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400" dirty="0" smtClean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그</a:t>
            </a:r>
            <a:r>
              <a:rPr lang="en-US" sz="2400" dirty="0" smtClean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래</a:t>
            </a:r>
            <a:r>
              <a:rPr lang="en-US" sz="2400" dirty="0" smtClean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프</a:t>
            </a:r>
            <a:endParaRPr lang="en-US" dirty="0"/>
          </a:p>
        </p:txBody>
      </p:sp>
      <p:sp>
        <p:nvSpPr>
          <p:cNvPr id="33" name="Object 33"/>
          <p:cNvSpPr txBox="1"/>
          <p:nvPr/>
        </p:nvSpPr>
        <p:spPr>
          <a:xfrm>
            <a:off x="1294021" y="7104363"/>
            <a:ext cx="1592370" cy="1271374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2400" dirty="0" smtClean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점</a:t>
            </a:r>
            <a:r>
              <a:rPr lang="en-US" sz="2400" dirty="0" smtClean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유</a:t>
            </a:r>
            <a:r>
              <a:rPr lang="en-US" sz="2400" dirty="0" smtClean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율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400" dirty="0" smtClean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그</a:t>
            </a:r>
            <a:r>
              <a:rPr lang="en-US" sz="2400" dirty="0" smtClean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래</a:t>
            </a:r>
            <a:r>
              <a:rPr lang="en-US" sz="2400" dirty="0" smtClean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프</a:t>
            </a:r>
            <a:endParaRPr lang="en-US" dirty="0"/>
          </a:p>
        </p:txBody>
      </p:sp>
      <p:grpSp>
        <p:nvGrpSpPr>
          <p:cNvPr id="1010" name="그룹 1010"/>
          <p:cNvGrpSpPr/>
          <p:nvPr/>
        </p:nvGrpSpPr>
        <p:grpSpPr>
          <a:xfrm>
            <a:off x="9161296" y="4221829"/>
            <a:ext cx="1208016" cy="1063911"/>
            <a:chOff x="9161296" y="4221829"/>
            <a:chExt cx="1208016" cy="106391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161296" y="4221829"/>
              <a:ext cx="1208016" cy="106391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161296" y="5997905"/>
            <a:ext cx="1208016" cy="1012680"/>
            <a:chOff x="9161296" y="5997905"/>
            <a:chExt cx="1208016" cy="1012680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161296" y="5997905"/>
              <a:ext cx="1208016" cy="101268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9215889" y="7756877"/>
            <a:ext cx="1098831" cy="1208016"/>
            <a:chOff x="9215889" y="7756877"/>
            <a:chExt cx="1098831" cy="1208016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215889" y="7756877"/>
              <a:ext cx="1098831" cy="1208016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11155780" y="3720311"/>
            <a:ext cx="8836724" cy="1900615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1800" spc="-100" kern="0" dirty="0" smtClean="0">
                <a:solidFill>
                  <a:srgbClr val="3c3f4b"/>
                </a:solidFill>
                <a:latin typeface="S-Core Dream 5 Medium" pitchFamily="34" charset="0"/>
                <a:cs typeface="S-Core Dream 5 Medium" pitchFamily="34" charset="0"/>
              </a:rPr>
              <a:t>여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5 Medium" pitchFamily="34" charset="0"/>
                <a:cs typeface="S-Core Dream 5 Medium" pitchFamily="34" charset="0"/>
              </a:rPr>
              <a:t>기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5 Medium" pitchFamily="34" charset="0"/>
                <a:cs typeface="S-Core Dream 5 Medium" pitchFamily="34" charset="0"/>
              </a:rPr>
              <a:t>에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5 Medium" pitchFamily="34" charset="0"/>
                <a:cs typeface="S-Core Dream 5 Medium" pitchFamily="34" charset="0"/>
              </a:rPr>
              <a:t> 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5 Medium" pitchFamily="34" charset="0"/>
                <a:cs typeface="S-Core Dream 5 Medium" pitchFamily="34" charset="0"/>
              </a:rPr>
              <a:t>내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5 Medium" pitchFamily="34" charset="0"/>
                <a:cs typeface="S-Core Dream 5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5 Medium" pitchFamily="34" charset="0"/>
                <a:cs typeface="S-Core Dream 5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5 Medium" pitchFamily="34" charset="0"/>
                <a:cs typeface="S-Core Dream 5 Medium" pitchFamily="34" charset="0"/>
              </a:rPr>
              <a:t> 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5 Medium" pitchFamily="34" charset="0"/>
                <a:cs typeface="S-Core Dream 5 Medium" pitchFamily="34" charset="0"/>
              </a:rPr>
              <a:t>입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5 Medium" pitchFamily="34" charset="0"/>
                <a:cs typeface="S-Core Dream 5 Medium" pitchFamily="34" charset="0"/>
              </a:rPr>
              <a:t>력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5 Medium" pitchFamily="34" charset="0"/>
                <a:cs typeface="S-Core Dream 5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5 Medium" pitchFamily="34" charset="0"/>
                <a:cs typeface="S-Core Dream 5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5 Medium" pitchFamily="34" charset="0"/>
                <a:cs typeface="S-Core Dream 5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5 Medium" pitchFamily="34" charset="0"/>
                <a:cs typeface="S-Core Dream 5 Medium" pitchFamily="34" charset="0"/>
              </a:rPr>
              <a:t>요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풀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밭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장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무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엇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그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리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였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?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피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붙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잡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아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미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묘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한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철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환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였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?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작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고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기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관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과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것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약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동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endParaRPr lang="en-US" dirty="0"/>
          </a:p>
        </p:txBody>
      </p:sp>
      <p:sp>
        <p:nvSpPr>
          <p:cNvPr id="44" name="Object 44"/>
          <p:cNvSpPr txBox="1"/>
          <p:nvPr/>
        </p:nvSpPr>
        <p:spPr>
          <a:xfrm>
            <a:off x="11155780" y="5528620"/>
            <a:ext cx="8825943" cy="1900615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1800" spc="-100" kern="0" dirty="0" smtClean="0">
                <a:solidFill>
                  <a:srgbClr val="3c3f4b"/>
                </a:solidFill>
                <a:latin typeface="S-Core Dream 5 Medium" pitchFamily="34" charset="0"/>
                <a:cs typeface="S-Core Dream 5 Medium" pitchFamily="34" charset="0"/>
              </a:rPr>
              <a:t>여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5 Medium" pitchFamily="34" charset="0"/>
                <a:cs typeface="S-Core Dream 5 Medium" pitchFamily="34" charset="0"/>
              </a:rPr>
              <a:t>기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5 Medium" pitchFamily="34" charset="0"/>
                <a:cs typeface="S-Core Dream 5 Medium" pitchFamily="34" charset="0"/>
              </a:rPr>
              <a:t>에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5 Medium" pitchFamily="34" charset="0"/>
                <a:cs typeface="S-Core Dream 5 Medium" pitchFamily="34" charset="0"/>
              </a:rPr>
              <a:t> 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5 Medium" pitchFamily="34" charset="0"/>
                <a:cs typeface="S-Core Dream 5 Medium" pitchFamily="34" charset="0"/>
              </a:rPr>
              <a:t>내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5 Medium" pitchFamily="34" charset="0"/>
                <a:cs typeface="S-Core Dream 5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5 Medium" pitchFamily="34" charset="0"/>
                <a:cs typeface="S-Core Dream 5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5 Medium" pitchFamily="34" charset="0"/>
                <a:cs typeface="S-Core Dream 5 Medium" pitchFamily="34" charset="0"/>
              </a:rPr>
              <a:t> 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5 Medium" pitchFamily="34" charset="0"/>
                <a:cs typeface="S-Core Dream 5 Medium" pitchFamily="34" charset="0"/>
              </a:rPr>
              <a:t>입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5 Medium" pitchFamily="34" charset="0"/>
                <a:cs typeface="S-Core Dream 5 Medium" pitchFamily="34" charset="0"/>
              </a:rPr>
              <a:t>력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5 Medium" pitchFamily="34" charset="0"/>
                <a:cs typeface="S-Core Dream 5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5 Medium" pitchFamily="34" charset="0"/>
                <a:cs typeface="S-Core Dream 5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5 Medium" pitchFamily="34" charset="0"/>
                <a:cs typeface="S-Core Dream 5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5 Medium" pitchFamily="34" charset="0"/>
                <a:cs typeface="S-Core Dream 5 Medium" pitchFamily="34" charset="0"/>
              </a:rPr>
              <a:t>요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풀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밭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장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무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엇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그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리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였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?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피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붙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잡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아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미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묘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한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철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환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였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?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작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고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기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관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과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것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약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동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endParaRPr lang="en-US" dirty="0"/>
          </a:p>
        </p:txBody>
      </p:sp>
      <p:sp>
        <p:nvSpPr>
          <p:cNvPr id="45" name="Object 45"/>
          <p:cNvSpPr txBox="1"/>
          <p:nvPr/>
        </p:nvSpPr>
        <p:spPr>
          <a:xfrm>
            <a:off x="11155780" y="7336928"/>
            <a:ext cx="8825943" cy="1900615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1800" spc="-100" kern="0" dirty="0" smtClean="0">
                <a:solidFill>
                  <a:srgbClr val="3c3f4b"/>
                </a:solidFill>
                <a:latin typeface="S-Core Dream 5 Medium" pitchFamily="34" charset="0"/>
                <a:cs typeface="S-Core Dream 5 Medium" pitchFamily="34" charset="0"/>
              </a:rPr>
              <a:t>여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5 Medium" pitchFamily="34" charset="0"/>
                <a:cs typeface="S-Core Dream 5 Medium" pitchFamily="34" charset="0"/>
              </a:rPr>
              <a:t>기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5 Medium" pitchFamily="34" charset="0"/>
                <a:cs typeface="S-Core Dream 5 Medium" pitchFamily="34" charset="0"/>
              </a:rPr>
              <a:t>에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5 Medium" pitchFamily="34" charset="0"/>
                <a:cs typeface="S-Core Dream 5 Medium" pitchFamily="34" charset="0"/>
              </a:rPr>
              <a:t> 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5 Medium" pitchFamily="34" charset="0"/>
                <a:cs typeface="S-Core Dream 5 Medium" pitchFamily="34" charset="0"/>
              </a:rPr>
              <a:t>내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5 Medium" pitchFamily="34" charset="0"/>
                <a:cs typeface="S-Core Dream 5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5 Medium" pitchFamily="34" charset="0"/>
                <a:cs typeface="S-Core Dream 5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5 Medium" pitchFamily="34" charset="0"/>
                <a:cs typeface="S-Core Dream 5 Medium" pitchFamily="34" charset="0"/>
              </a:rPr>
              <a:t> 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5 Medium" pitchFamily="34" charset="0"/>
                <a:cs typeface="S-Core Dream 5 Medium" pitchFamily="34" charset="0"/>
              </a:rPr>
              <a:t>입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5 Medium" pitchFamily="34" charset="0"/>
                <a:cs typeface="S-Core Dream 5 Medium" pitchFamily="34" charset="0"/>
              </a:rPr>
              <a:t>력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5 Medium" pitchFamily="34" charset="0"/>
                <a:cs typeface="S-Core Dream 5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5 Medium" pitchFamily="34" charset="0"/>
                <a:cs typeface="S-Core Dream 5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5 Medium" pitchFamily="34" charset="0"/>
                <a:cs typeface="S-Core Dream 5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5 Medium" pitchFamily="34" charset="0"/>
                <a:cs typeface="S-Core Dream 5 Medium" pitchFamily="34" charset="0"/>
              </a:rPr>
              <a:t>요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풀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밭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장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무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엇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그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리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였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?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피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붙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잡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아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미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묘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한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철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환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였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?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작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고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기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관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과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것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약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동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21994" y="1314744"/>
            <a:ext cx="15631294" cy="157634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풍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것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동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력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붙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잡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상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역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청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황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?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않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막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붙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잡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속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착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목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생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장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싹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듣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못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갑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것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같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,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옷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끝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?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313068" y="1165090"/>
            <a:ext cx="4534551" cy="1035178"/>
            <a:chOff x="1313068" y="1165090"/>
            <a:chExt cx="4534551" cy="1035178"/>
          </a:xfrm>
        </p:grpSpPr>
        <p:sp>
          <p:nvSpPr>
            <p:cNvPr id="4" name="Object 4"/>
            <p:cNvSpPr txBox="1"/>
            <p:nvPr/>
          </p:nvSpPr>
          <p:spPr>
            <a:xfrm>
              <a:off x="1313068" y="1165090"/>
              <a:ext cx="6801826" cy="1257111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m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a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r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k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e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t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s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h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a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r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e</a:t>
              </a:r>
              <a:endParaRPr lang="en-US" dirty="0"/>
            </a:p>
          </p:txBody>
        </p:sp>
        <p:grpSp>
          <p:nvGrpSpPr>
            <p:cNvPr id="1002" name="그룹 1002"/>
            <p:cNvGrpSpPr/>
            <p:nvPr/>
          </p:nvGrpSpPr>
          <p:grpSpPr>
            <a:xfrm>
              <a:off x="1313068" y="2127021"/>
              <a:ext cx="917569" cy="73247"/>
              <a:chOff x="1313068" y="2127021"/>
              <a:chExt cx="917569" cy="73247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313068" y="2127021"/>
                <a:ext cx="917569" cy="73247"/>
              </a:xfrm>
              <a:prstGeom prst="rect">
                <a:avLst/>
              </a:prstGeom>
            </p:spPr>
          </p:pic>
        </p:grpSp>
      </p:grpSp>
      <p:grpSp>
        <p:nvGrpSpPr>
          <p:cNvPr id="1003" name="그룹 1003"/>
          <p:cNvGrpSpPr/>
          <p:nvPr/>
        </p:nvGrpSpPr>
        <p:grpSpPr>
          <a:xfrm>
            <a:off x="1313068" y="3185051"/>
            <a:ext cx="15810741" cy="57143"/>
            <a:chOff x="1313068" y="3185051"/>
            <a:chExt cx="15810741" cy="571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313068" y="3185051"/>
              <a:ext cx="15810741" cy="571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667230" y="3658401"/>
            <a:ext cx="3102245" cy="3068531"/>
            <a:chOff x="2667230" y="3658401"/>
            <a:chExt cx="3102245" cy="306853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67230" y="3658401"/>
              <a:ext cx="3102245" cy="3068531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2789133" y="4408293"/>
            <a:ext cx="2934629" cy="1623773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6100" spc="-3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0</a:t>
            </a:r>
            <a:r>
              <a:rPr lang="en-US" sz="6100" spc="-3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.</a:t>
            </a:r>
            <a:r>
              <a:rPr lang="en-US" sz="6100" spc="-3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0</a:t>
            </a:r>
            <a:r>
              <a:rPr lang="en-US" sz="2500" spc="-1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M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1150493" y="6658524"/>
            <a:ext cx="6045801" cy="2726092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1800" spc="-100" kern="0" dirty="0" smtClean="0">
                <a:solidFill>
                  <a:srgbClr val="3c3f4b"/>
                </a:solidFill>
                <a:latin typeface="S-Core Dream 5 Medium" pitchFamily="34" charset="0"/>
                <a:cs typeface="S-Core Dream 5 Medium" pitchFamily="34" charset="0"/>
              </a:rPr>
              <a:t>여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5 Medium" pitchFamily="34" charset="0"/>
                <a:cs typeface="S-Core Dream 5 Medium" pitchFamily="34" charset="0"/>
              </a:rPr>
              <a:t>기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5 Medium" pitchFamily="34" charset="0"/>
                <a:cs typeface="S-Core Dream 5 Medium" pitchFamily="34" charset="0"/>
              </a:rPr>
              <a:t>에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5 Medium" pitchFamily="34" charset="0"/>
                <a:cs typeface="S-Core Dream 5 Medium" pitchFamily="34" charset="0"/>
              </a:rPr>
              <a:t> 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5 Medium" pitchFamily="34" charset="0"/>
                <a:cs typeface="S-Core Dream 5 Medium" pitchFamily="34" charset="0"/>
              </a:rPr>
              <a:t>내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5 Medium" pitchFamily="34" charset="0"/>
                <a:cs typeface="S-Core Dream 5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5 Medium" pitchFamily="34" charset="0"/>
                <a:cs typeface="S-Core Dream 5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5 Medium" pitchFamily="34" charset="0"/>
                <a:cs typeface="S-Core Dream 5 Medium" pitchFamily="34" charset="0"/>
              </a:rPr>
              <a:t> 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5 Medium" pitchFamily="34" charset="0"/>
                <a:cs typeface="S-Core Dream 5 Medium" pitchFamily="34" charset="0"/>
              </a:rPr>
              <a:t>입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5 Medium" pitchFamily="34" charset="0"/>
                <a:cs typeface="S-Core Dream 5 Medium" pitchFamily="34" charset="0"/>
              </a:rPr>
              <a:t>력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5 Medium" pitchFamily="34" charset="0"/>
                <a:cs typeface="S-Core Dream 5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5 Medium" pitchFamily="34" charset="0"/>
                <a:cs typeface="S-Core Dream 5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5 Medium" pitchFamily="34" charset="0"/>
                <a:cs typeface="S-Core Dream 5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5 Medium" pitchFamily="34" charset="0"/>
                <a:cs typeface="S-Core Dream 5 Medium" pitchFamily="34" charset="0"/>
              </a:rPr>
              <a:t>요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풀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밭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장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무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엇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그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리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였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?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피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붙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잡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아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미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묘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한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철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환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였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?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작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고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기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관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과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것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약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동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7640142" y="3658401"/>
            <a:ext cx="3070193" cy="3102245"/>
            <a:chOff x="7640142" y="3658401"/>
            <a:chExt cx="3070193" cy="310224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40142" y="3658401"/>
              <a:ext cx="3070193" cy="3102245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7774590" y="4408293"/>
            <a:ext cx="2934629" cy="1623773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6100" spc="-3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0</a:t>
            </a:r>
            <a:r>
              <a:rPr lang="en-US" sz="6100" spc="-3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.</a:t>
            </a:r>
            <a:r>
              <a:rPr lang="en-US" sz="6100" spc="-3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0</a:t>
            </a:r>
            <a:r>
              <a:rPr lang="en-US" sz="2500" spc="-1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B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6170976" y="6658524"/>
            <a:ext cx="6045801" cy="2726092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1800" spc="-100" kern="0" dirty="0" smtClean="0">
                <a:solidFill>
                  <a:srgbClr val="3c3f4b"/>
                </a:solidFill>
                <a:latin typeface="S-Core Dream 5 Medium" pitchFamily="34" charset="0"/>
                <a:cs typeface="S-Core Dream 5 Medium" pitchFamily="34" charset="0"/>
              </a:rPr>
              <a:t>여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5 Medium" pitchFamily="34" charset="0"/>
                <a:cs typeface="S-Core Dream 5 Medium" pitchFamily="34" charset="0"/>
              </a:rPr>
              <a:t>기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5 Medium" pitchFamily="34" charset="0"/>
                <a:cs typeface="S-Core Dream 5 Medium" pitchFamily="34" charset="0"/>
              </a:rPr>
              <a:t>에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5 Medium" pitchFamily="34" charset="0"/>
                <a:cs typeface="S-Core Dream 5 Medium" pitchFamily="34" charset="0"/>
              </a:rPr>
              <a:t> 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5 Medium" pitchFamily="34" charset="0"/>
                <a:cs typeface="S-Core Dream 5 Medium" pitchFamily="34" charset="0"/>
              </a:rPr>
              <a:t>내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5 Medium" pitchFamily="34" charset="0"/>
                <a:cs typeface="S-Core Dream 5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5 Medium" pitchFamily="34" charset="0"/>
                <a:cs typeface="S-Core Dream 5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5 Medium" pitchFamily="34" charset="0"/>
                <a:cs typeface="S-Core Dream 5 Medium" pitchFamily="34" charset="0"/>
              </a:rPr>
              <a:t> 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5 Medium" pitchFamily="34" charset="0"/>
                <a:cs typeface="S-Core Dream 5 Medium" pitchFamily="34" charset="0"/>
              </a:rPr>
              <a:t>입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5 Medium" pitchFamily="34" charset="0"/>
                <a:cs typeface="S-Core Dream 5 Medium" pitchFamily="34" charset="0"/>
              </a:rPr>
              <a:t>력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5 Medium" pitchFamily="34" charset="0"/>
                <a:cs typeface="S-Core Dream 5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5 Medium" pitchFamily="34" charset="0"/>
                <a:cs typeface="S-Core Dream 5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5 Medium" pitchFamily="34" charset="0"/>
                <a:cs typeface="S-Core Dream 5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5 Medium" pitchFamily="34" charset="0"/>
                <a:cs typeface="S-Core Dream 5 Medium" pitchFamily="34" charset="0"/>
              </a:rPr>
              <a:t>요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풀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밭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장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무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엇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그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리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였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?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피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붙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잡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아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미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묘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한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철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환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였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?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작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고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기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관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과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것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약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동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2672103" y="3658401"/>
            <a:ext cx="3084512" cy="3102245"/>
            <a:chOff x="12672103" y="3658401"/>
            <a:chExt cx="3084512" cy="310224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672103" y="3658401"/>
              <a:ext cx="3084512" cy="3102245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12785140" y="4408293"/>
            <a:ext cx="2934629" cy="1623773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6100" spc="-3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0</a:t>
            </a:r>
            <a:r>
              <a:rPr lang="en-US" sz="6100" spc="-3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.</a:t>
            </a:r>
            <a:r>
              <a:rPr lang="en-US" sz="6100" spc="-3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0</a:t>
            </a:r>
            <a:r>
              <a:rPr lang="en-US" sz="2500" spc="-1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T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11191459" y="6658524"/>
            <a:ext cx="6045801" cy="2726092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1800" spc="-100" kern="0" dirty="0" smtClean="0">
                <a:solidFill>
                  <a:srgbClr val="3c3f4b"/>
                </a:solidFill>
                <a:latin typeface="S-Core Dream 5 Medium" pitchFamily="34" charset="0"/>
                <a:cs typeface="S-Core Dream 5 Medium" pitchFamily="34" charset="0"/>
              </a:rPr>
              <a:t>여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5 Medium" pitchFamily="34" charset="0"/>
                <a:cs typeface="S-Core Dream 5 Medium" pitchFamily="34" charset="0"/>
              </a:rPr>
              <a:t>기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5 Medium" pitchFamily="34" charset="0"/>
                <a:cs typeface="S-Core Dream 5 Medium" pitchFamily="34" charset="0"/>
              </a:rPr>
              <a:t>에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5 Medium" pitchFamily="34" charset="0"/>
                <a:cs typeface="S-Core Dream 5 Medium" pitchFamily="34" charset="0"/>
              </a:rPr>
              <a:t> 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5 Medium" pitchFamily="34" charset="0"/>
                <a:cs typeface="S-Core Dream 5 Medium" pitchFamily="34" charset="0"/>
              </a:rPr>
              <a:t>내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5 Medium" pitchFamily="34" charset="0"/>
                <a:cs typeface="S-Core Dream 5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5 Medium" pitchFamily="34" charset="0"/>
                <a:cs typeface="S-Core Dream 5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5 Medium" pitchFamily="34" charset="0"/>
                <a:cs typeface="S-Core Dream 5 Medium" pitchFamily="34" charset="0"/>
              </a:rPr>
              <a:t> 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5 Medium" pitchFamily="34" charset="0"/>
                <a:cs typeface="S-Core Dream 5 Medium" pitchFamily="34" charset="0"/>
              </a:rPr>
              <a:t>입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5 Medium" pitchFamily="34" charset="0"/>
                <a:cs typeface="S-Core Dream 5 Medium" pitchFamily="34" charset="0"/>
              </a:rPr>
              <a:t>력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5 Medium" pitchFamily="34" charset="0"/>
                <a:cs typeface="S-Core Dream 5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5 Medium" pitchFamily="34" charset="0"/>
                <a:cs typeface="S-Core Dream 5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5 Medium" pitchFamily="34" charset="0"/>
                <a:cs typeface="S-Core Dream 5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5 Medium" pitchFamily="34" charset="0"/>
                <a:cs typeface="S-Core Dream 5 Medium" pitchFamily="34" charset="0"/>
              </a:rPr>
              <a:t>요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풀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밭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장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무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엇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그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리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였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?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피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붙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잡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아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미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묘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한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철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환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였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?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작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고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기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관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과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것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약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동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21994" y="1314744"/>
            <a:ext cx="15631294" cy="151706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풍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것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동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력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붙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잡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상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역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청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황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?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않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막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붙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잡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속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착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목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생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장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싹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듣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못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갑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것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같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,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옷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끝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?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313068" y="1165090"/>
            <a:ext cx="4534551" cy="1035178"/>
            <a:chOff x="1313068" y="1165090"/>
            <a:chExt cx="4534551" cy="1035178"/>
          </a:xfrm>
        </p:grpSpPr>
        <p:sp>
          <p:nvSpPr>
            <p:cNvPr id="4" name="Object 4"/>
            <p:cNvSpPr txBox="1"/>
            <p:nvPr/>
          </p:nvSpPr>
          <p:spPr>
            <a:xfrm>
              <a:off x="1313068" y="1165090"/>
              <a:ext cx="6801826" cy="1466630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c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o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m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p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e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t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i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t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o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r</a:t>
              </a:r>
              <a:endParaRPr lang="en-US" dirty="0"/>
            </a:p>
          </p:txBody>
        </p:sp>
        <p:grpSp>
          <p:nvGrpSpPr>
            <p:cNvPr id="1002" name="그룹 1002"/>
            <p:cNvGrpSpPr/>
            <p:nvPr/>
          </p:nvGrpSpPr>
          <p:grpSpPr>
            <a:xfrm>
              <a:off x="1313068" y="2127021"/>
              <a:ext cx="917569" cy="73247"/>
              <a:chOff x="1313068" y="2127021"/>
              <a:chExt cx="917569" cy="73247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313068" y="2127021"/>
                <a:ext cx="917569" cy="73247"/>
              </a:xfrm>
              <a:prstGeom prst="rect">
                <a:avLst/>
              </a:prstGeom>
            </p:spPr>
          </p:pic>
        </p:grpSp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1318777" y="3644402"/>
          <a:ext cx="10806434" cy="5403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1608"/>
                <a:gridCol w="2701608"/>
                <a:gridCol w="2701608"/>
                <a:gridCol w="270160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 b="0" i="0">
                          <a:latin typeface="Times New Roman"/>
                          <a:cs typeface="Times New Roman"/>
                          <a:solidFill>
                            <a:srgbClr val="03318C"/>
                          </a:solidFill>
                        </a:rPr>
                        <a:t>Headline</a:t>
                      </a:r>
                      <a:endParaRPr lang="en-US" sz="25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 b="0" i="0">
                          <a:latin typeface="Times New Roman"/>
                          <a:cs typeface="Times New Roman"/>
                          <a:solidFill>
                            <a:srgbClr val="03318C"/>
                          </a:solidFill>
                        </a:rPr>
                        <a:t>Headline</a:t>
                      </a:r>
                      <a:endParaRPr lang="en-US" sz="25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 b="0" i="0">
                          <a:latin typeface="Times New Roman"/>
                          <a:cs typeface="Times New Roman"/>
                          <a:solidFill>
                            <a:srgbClr val="03318C"/>
                          </a:solidFill>
                        </a:rPr>
                        <a:t>Headline</a:t>
                      </a:r>
                      <a:endParaRPr lang="en-US" sz="25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 b="0" i="0">
                          <a:latin typeface="Times New Roman"/>
                          <a:cs typeface="Times New Roman"/>
                          <a:solidFill>
                            <a:srgbClr val="03318C"/>
                          </a:solidFill>
                        </a:rPr>
                        <a:t>Headline</a:t>
                      </a:r>
                      <a:endParaRPr lang="en-US" sz="25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 b="0" i="0">
                          <a:latin typeface="Times New Roman"/>
                          <a:cs typeface="Times New Roman"/>
                          <a:solidFill>
                            <a:srgbClr val="141726"/>
                          </a:solidFill>
                        </a:rPr>
                        <a:t>텍스트</a:t>
                      </a:r>
                      <a:endParaRPr lang="en-US" sz="21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 b="0" i="0">
                          <a:latin typeface="Times New Roman"/>
                          <a:cs typeface="Times New Roman"/>
                          <a:solidFill>
                            <a:srgbClr val="141726"/>
                          </a:solidFill>
                        </a:rPr>
                        <a:t>텍스트</a:t>
                      </a:r>
                      <a:endParaRPr lang="en-US" sz="21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 b="0" i="0">
                          <a:latin typeface="Times New Roman"/>
                          <a:cs typeface="Times New Roman"/>
                          <a:solidFill>
                            <a:srgbClr val="141726"/>
                          </a:solidFill>
                        </a:rPr>
                        <a:t>텍스트</a:t>
                      </a:r>
                      <a:endParaRPr lang="en-US" sz="21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 b="0" i="0">
                          <a:latin typeface="Times New Roman"/>
                          <a:cs typeface="Times New Roman"/>
                          <a:solidFill>
                            <a:srgbClr val="141726"/>
                          </a:solidFill>
                        </a:rPr>
                        <a:t>텍스트</a:t>
                      </a:r>
                      <a:endParaRPr lang="en-US" sz="21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 b="0" i="0">
                          <a:latin typeface="Times New Roman"/>
                          <a:cs typeface="Times New Roman"/>
                          <a:solidFill>
                            <a:srgbClr val="141726"/>
                          </a:solidFill>
                        </a:rPr>
                        <a:t>0.0%</a:t>
                      </a:r>
                      <a:endParaRPr lang="en-US" sz="21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 b="0" i="0">
                          <a:latin typeface="Times New Roman"/>
                          <a:cs typeface="Times New Roman"/>
                          <a:solidFill>
                            <a:srgbClr val="141726"/>
                          </a:solidFill>
                        </a:rPr>
                        <a:t>0.0%</a:t>
                      </a:r>
                      <a:endParaRPr lang="en-US" sz="21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 b="0" i="0">
                          <a:latin typeface="Times New Roman"/>
                          <a:cs typeface="Times New Roman"/>
                          <a:solidFill>
                            <a:srgbClr val="141726"/>
                          </a:solidFill>
                        </a:rPr>
                        <a:t>0.0%</a:t>
                      </a:r>
                      <a:endParaRPr lang="en-US" sz="21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 b="0" i="0">
                          <a:latin typeface="Times New Roman"/>
                          <a:cs typeface="Times New Roman"/>
                          <a:solidFill>
                            <a:srgbClr val="141726"/>
                          </a:solidFill>
                        </a:rPr>
                        <a:t>0.0%</a:t>
                      </a:r>
                      <a:endParaRPr lang="en-US" sz="21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141726"/>
                          </a:solidFill>
                        </a:rPr>
                        <a:t>$10,000</a:t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141726"/>
                          </a:solidFill>
                        </a:rPr>
                        <a:t>$10,000</a:t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141726"/>
                          </a:solidFill>
                        </a:rPr>
                        <a:t>$10,000</a:t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141726"/>
                          </a:solidFill>
                        </a:rPr>
                        <a:t>$10,000</a:t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3561905" y="4002478"/>
            <a:ext cx="5219284" cy="681071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풍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것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동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력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붙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잡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상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역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청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황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?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않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막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붙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잡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속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착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목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생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장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싹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듣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못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갑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것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같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,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옷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끝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?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온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갖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,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상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같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듣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?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같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,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착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목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많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것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온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청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행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 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21994" y="1314744"/>
            <a:ext cx="15631294" cy="151706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풍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것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동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력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붙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잡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상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역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청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황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?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않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막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붙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잡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속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착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목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생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장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싹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듣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못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갑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것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같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,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옷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끝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?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313068" y="1165090"/>
            <a:ext cx="4534551" cy="1035178"/>
            <a:chOff x="1313068" y="1165090"/>
            <a:chExt cx="4534551" cy="1035178"/>
          </a:xfrm>
        </p:grpSpPr>
        <p:sp>
          <p:nvSpPr>
            <p:cNvPr id="4" name="Object 4"/>
            <p:cNvSpPr txBox="1"/>
            <p:nvPr/>
          </p:nvSpPr>
          <p:spPr>
            <a:xfrm>
              <a:off x="1313068" y="1165090"/>
              <a:ext cx="6801826" cy="1466630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p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r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o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d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u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c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t</a:t>
              </a:r>
              <a:endParaRPr lang="en-US" dirty="0"/>
            </a:p>
          </p:txBody>
        </p:sp>
        <p:grpSp>
          <p:nvGrpSpPr>
            <p:cNvPr id="1002" name="그룹 1002"/>
            <p:cNvGrpSpPr/>
            <p:nvPr/>
          </p:nvGrpSpPr>
          <p:grpSpPr>
            <a:xfrm>
              <a:off x="1313068" y="2127021"/>
              <a:ext cx="917569" cy="73247"/>
              <a:chOff x="1313068" y="2127021"/>
              <a:chExt cx="917569" cy="73247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313068" y="2127021"/>
                <a:ext cx="917569" cy="73247"/>
              </a:xfrm>
              <a:prstGeom prst="rect">
                <a:avLst/>
              </a:prstGeom>
            </p:spPr>
          </p:pic>
        </p:grpSp>
      </p:grpSp>
      <p:grpSp>
        <p:nvGrpSpPr>
          <p:cNvPr id="1003" name="그룹 1003"/>
          <p:cNvGrpSpPr/>
          <p:nvPr/>
        </p:nvGrpSpPr>
        <p:grpSpPr>
          <a:xfrm>
            <a:off x="1313068" y="3185051"/>
            <a:ext cx="15810741" cy="57143"/>
            <a:chOff x="1313068" y="3185051"/>
            <a:chExt cx="15810741" cy="571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313068" y="3185051"/>
              <a:ext cx="15810741" cy="571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799153" y="4174531"/>
            <a:ext cx="4687407" cy="4687407"/>
            <a:chOff x="6799153" y="4174531"/>
            <a:chExt cx="4687407" cy="468740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99153" y="4174531"/>
              <a:ext cx="4687407" cy="4687407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6146546" y="5622559"/>
            <a:ext cx="5992622" cy="1936182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3800" spc="-2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C</a:t>
            </a:r>
            <a:r>
              <a:rPr lang="en-US" sz="3800" spc="-2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o</a:t>
            </a:r>
            <a:r>
              <a:rPr lang="en-US" sz="3800" spc="-2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m</a:t>
            </a:r>
            <a:r>
              <a:rPr lang="en-US" sz="3800" spc="-2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p</a:t>
            </a:r>
            <a:r>
              <a:rPr lang="en-US" sz="3800" spc="-2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a</a:t>
            </a:r>
            <a:r>
              <a:rPr lang="en-US" sz="3800" spc="-2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n</a:t>
            </a:r>
            <a:r>
              <a:rPr lang="en-US" sz="3800" spc="-2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y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3800" spc="-2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N</a:t>
            </a:r>
            <a:r>
              <a:rPr lang="en-US" sz="3800" spc="-2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a</a:t>
            </a:r>
            <a:r>
              <a:rPr lang="en-US" sz="3800" spc="-2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m</a:t>
            </a:r>
            <a:r>
              <a:rPr lang="en-US" sz="3800" spc="-2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e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2433942" y="3584860"/>
            <a:ext cx="5977393" cy="2655215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1800" spc="-100" kern="0" dirty="0" smtClean="0">
                <a:solidFill>
                  <a:srgbClr val="141726"/>
                </a:solidFill>
                <a:latin typeface="S-Core Dream 4 Regular" pitchFamily="34" charset="0"/>
                <a:cs typeface="S-Core Dream 4 Regular" pitchFamily="34" charset="0"/>
              </a:rPr>
              <a:t>여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4 Regular" pitchFamily="34" charset="0"/>
                <a:cs typeface="S-Core Dream 4 Regular" pitchFamily="34" charset="0"/>
              </a:rPr>
              <a:t>기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4 Regular" pitchFamily="34" charset="0"/>
                <a:cs typeface="S-Core Dream 4 Regular" pitchFamily="34" charset="0"/>
              </a:rPr>
              <a:t>에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4 Regular" pitchFamily="34" charset="0"/>
                <a:cs typeface="S-Core Dream 4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4 Regular" pitchFamily="34" charset="0"/>
                <a:cs typeface="S-Core Dream 4 Regular" pitchFamily="34" charset="0"/>
              </a:rPr>
              <a:t>내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4 Regular" pitchFamily="34" charset="0"/>
                <a:cs typeface="S-Core Dream 4 Regular" pitchFamily="34" charset="0"/>
              </a:rPr>
              <a:t>용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4 Regular" pitchFamily="34" charset="0"/>
                <a:cs typeface="S-Core Dream 4 Regular" pitchFamily="34" charset="0"/>
              </a:rPr>
              <a:t>을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4 Regular" pitchFamily="34" charset="0"/>
                <a:cs typeface="S-Core Dream 4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4 Regular" pitchFamily="34" charset="0"/>
                <a:cs typeface="S-Core Dream 4 Regular" pitchFamily="34" charset="0"/>
              </a:rPr>
              <a:t>입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4 Regular" pitchFamily="34" charset="0"/>
                <a:cs typeface="S-Core Dream 4 Regular" pitchFamily="34" charset="0"/>
              </a:rPr>
              <a:t>력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4 Regular" pitchFamily="34" charset="0"/>
                <a:cs typeface="S-Core Dream 4 Regular" pitchFamily="34" charset="0"/>
              </a:rPr>
              <a:t>해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4 Regular" pitchFamily="34" charset="0"/>
                <a:cs typeface="S-Core Dream 4 Regular" pitchFamily="34" charset="0"/>
              </a:rPr>
              <a:t>주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4 Regular" pitchFamily="34" charset="0"/>
                <a:cs typeface="S-Core Dream 4 Regular" pitchFamily="34" charset="0"/>
              </a:rPr>
              <a:t>세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4 Regular" pitchFamily="34" charset="0"/>
                <a:cs typeface="S-Core Dream 4 Regular" pitchFamily="34" charset="0"/>
              </a:rPr>
              <a:t>요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풀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밭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장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무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엇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그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리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였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?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풀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밭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장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무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엇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그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리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였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?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피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붙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잡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아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미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묘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한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철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환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였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?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 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1313068" y="4269274"/>
            <a:ext cx="1513349" cy="1373078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5100" spc="-600" kern="0" dirty="0" smtClean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0</a:t>
            </a:r>
            <a:r>
              <a:rPr lang="en-US" sz="5100" spc="-600" kern="0" dirty="0" smtClean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1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1313068" y="7058789"/>
            <a:ext cx="1513349" cy="1373078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5100" spc="-600" kern="0" dirty="0" smtClean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0</a:t>
            </a:r>
            <a:r>
              <a:rPr lang="en-US" sz="5100" spc="-600" kern="0" dirty="0" smtClean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2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2433942" y="6374375"/>
            <a:ext cx="5977393" cy="2655215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1800" spc="-100" kern="0" dirty="0" smtClean="0">
                <a:solidFill>
                  <a:srgbClr val="141726"/>
                </a:solidFill>
                <a:latin typeface="S-Core Dream 4 Regular" pitchFamily="34" charset="0"/>
                <a:cs typeface="S-Core Dream 4 Regular" pitchFamily="34" charset="0"/>
              </a:rPr>
              <a:t>여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4 Regular" pitchFamily="34" charset="0"/>
                <a:cs typeface="S-Core Dream 4 Regular" pitchFamily="34" charset="0"/>
              </a:rPr>
              <a:t>기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4 Regular" pitchFamily="34" charset="0"/>
                <a:cs typeface="S-Core Dream 4 Regular" pitchFamily="34" charset="0"/>
              </a:rPr>
              <a:t>에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4 Regular" pitchFamily="34" charset="0"/>
                <a:cs typeface="S-Core Dream 4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4 Regular" pitchFamily="34" charset="0"/>
                <a:cs typeface="S-Core Dream 4 Regular" pitchFamily="34" charset="0"/>
              </a:rPr>
              <a:t>내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4 Regular" pitchFamily="34" charset="0"/>
                <a:cs typeface="S-Core Dream 4 Regular" pitchFamily="34" charset="0"/>
              </a:rPr>
              <a:t>용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4 Regular" pitchFamily="34" charset="0"/>
                <a:cs typeface="S-Core Dream 4 Regular" pitchFamily="34" charset="0"/>
              </a:rPr>
              <a:t>을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4 Regular" pitchFamily="34" charset="0"/>
                <a:cs typeface="S-Core Dream 4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4 Regular" pitchFamily="34" charset="0"/>
                <a:cs typeface="S-Core Dream 4 Regular" pitchFamily="34" charset="0"/>
              </a:rPr>
              <a:t>입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4 Regular" pitchFamily="34" charset="0"/>
                <a:cs typeface="S-Core Dream 4 Regular" pitchFamily="34" charset="0"/>
              </a:rPr>
              <a:t>력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4 Regular" pitchFamily="34" charset="0"/>
                <a:cs typeface="S-Core Dream 4 Regular" pitchFamily="34" charset="0"/>
              </a:rPr>
              <a:t>해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4 Regular" pitchFamily="34" charset="0"/>
                <a:cs typeface="S-Core Dream 4 Regular" pitchFamily="34" charset="0"/>
              </a:rPr>
              <a:t>주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4 Regular" pitchFamily="34" charset="0"/>
                <a:cs typeface="S-Core Dream 4 Regular" pitchFamily="34" charset="0"/>
              </a:rPr>
              <a:t>세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4 Regular" pitchFamily="34" charset="0"/>
                <a:cs typeface="S-Core Dream 4 Regular" pitchFamily="34" charset="0"/>
              </a:rPr>
              <a:t>요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풀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밭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장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무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엇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그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리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였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?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풀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밭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장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무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엇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그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리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였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?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피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붙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잡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아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미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묘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한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철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환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였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?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 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2037054" y="6644900"/>
            <a:ext cx="5105803" cy="1770143"/>
            <a:chOff x="12037054" y="6644900"/>
            <a:chExt cx="5105803" cy="1770143"/>
          </a:xfrm>
        </p:grpSpPr>
        <p:sp>
          <p:nvSpPr>
            <p:cNvPr id="21" name="Object 21"/>
            <p:cNvSpPr txBox="1"/>
            <p:nvPr/>
          </p:nvSpPr>
          <p:spPr>
            <a:xfrm>
              <a:off x="12037054" y="6886778"/>
              <a:ext cx="1513349" cy="1373078"/>
            </a:xfrm>
            <a:prstGeom prst="rect">
              <a:avLst/>
            </a:prstGeom>
            <a:noFill/>
          </p:spPr>
          <p:txBody>
            <a:bodyPr anchor="ctr" wrap="square" rtlCol="0">
              <a:spAutoFit/>
            </a:bodyPr>
            <a:lstStyle/>
            <a:p>
              <a:r>
                <a:rPr lang="en-US" sz="5100" spc="-600" kern="0" dirty="0" smtClean="0">
                  <a:solidFill>
                    <a:srgbClr val="0048d7"/>
                  </a:solidFill>
                  <a:latin typeface="S-Core Dream 4 Regular" pitchFamily="34" charset="0"/>
                  <a:cs typeface="S-Core Dream 4 Regular" pitchFamily="34" charset="0"/>
                </a:rPr>
                <a:t>0</a:t>
              </a:r>
              <a:r>
                <a:rPr lang="en-US" sz="5100" spc="-600" kern="0" dirty="0" smtClean="0">
                  <a:solidFill>
                    <a:srgbClr val="0048d7"/>
                  </a:solidFill>
                  <a:latin typeface="S-Core Dream 4 Regular" pitchFamily="34" charset="0"/>
                  <a:cs typeface="S-Core Dream 4 Regular" pitchFamily="34" charset="0"/>
                </a:rPr>
                <a:t>4</a:t>
              </a:r>
              <a:endParaRPr lang="en-US" dirty="0"/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13157928" y="6202364"/>
              <a:ext cx="5977393" cy="2655215"/>
            </a:xfrm>
            <a:prstGeom prst="rect">
              <a:avLst/>
            </a:prstGeom>
            <a:noFill/>
          </p:spPr>
          <p:txBody>
            <a:bodyPr anchor="ctr" wrap="square" rtlCol="0">
              <a:spAutoFit/>
            </a:bodyPr>
            <a:lstStyle/>
            <a:p>
              <a:r>
                <a:rPr lang="en-US" sz="1800" spc="-100" kern="0" dirty="0" smtClean="0">
                  <a:solidFill>
                    <a:srgbClr val="141726"/>
                  </a:solidFill>
                  <a:latin typeface="S-Core Dream 4 Regular" pitchFamily="34" charset="0"/>
                  <a:cs typeface="S-Core Dream 4 Regular" pitchFamily="34" charset="0"/>
                </a:rPr>
                <a:t>여</a:t>
              </a:r>
              <a:r>
                <a:rPr lang="en-US" sz="1800" spc="-100" kern="0" dirty="0" smtClean="0">
                  <a:solidFill>
                    <a:srgbClr val="141726"/>
                  </a:solidFill>
                  <a:latin typeface="S-Core Dream 4 Regular" pitchFamily="34" charset="0"/>
                  <a:cs typeface="S-Core Dream 4 Regular" pitchFamily="34" charset="0"/>
                </a:rPr>
                <a:t>기</a:t>
              </a:r>
              <a:r>
                <a:rPr lang="en-US" sz="1800" spc="-100" kern="0" dirty="0" smtClean="0">
                  <a:solidFill>
                    <a:srgbClr val="141726"/>
                  </a:solidFill>
                  <a:latin typeface="S-Core Dream 4 Regular" pitchFamily="34" charset="0"/>
                  <a:cs typeface="S-Core Dream 4 Regular" pitchFamily="34" charset="0"/>
                </a:rPr>
                <a:t>에</a:t>
              </a:r>
              <a:r>
                <a:rPr lang="en-US" sz="1800" spc="-100" kern="0" dirty="0" smtClean="0">
                  <a:solidFill>
                    <a:srgbClr val="141726"/>
                  </a:solidFill>
                  <a:latin typeface="S-Core Dream 4 Regular" pitchFamily="34" charset="0"/>
                  <a:cs typeface="S-Core Dream 4 Regular" pitchFamily="34" charset="0"/>
                </a:rPr>
                <a:t> </a:t>
              </a:r>
              <a:r>
                <a:rPr lang="en-US" sz="1800" spc="-100" kern="0" dirty="0" smtClean="0">
                  <a:solidFill>
                    <a:srgbClr val="141726"/>
                  </a:solidFill>
                  <a:latin typeface="S-Core Dream 4 Regular" pitchFamily="34" charset="0"/>
                  <a:cs typeface="S-Core Dream 4 Regular" pitchFamily="34" charset="0"/>
                </a:rPr>
                <a:t>내</a:t>
              </a:r>
              <a:r>
                <a:rPr lang="en-US" sz="1800" spc="-100" kern="0" dirty="0" smtClean="0">
                  <a:solidFill>
                    <a:srgbClr val="141726"/>
                  </a:solidFill>
                  <a:latin typeface="S-Core Dream 4 Regular" pitchFamily="34" charset="0"/>
                  <a:cs typeface="S-Core Dream 4 Regular" pitchFamily="34" charset="0"/>
                </a:rPr>
                <a:t>용</a:t>
              </a:r>
              <a:r>
                <a:rPr lang="en-US" sz="1800" spc="-100" kern="0" dirty="0" smtClean="0">
                  <a:solidFill>
                    <a:srgbClr val="141726"/>
                  </a:solidFill>
                  <a:latin typeface="S-Core Dream 4 Regular" pitchFamily="34" charset="0"/>
                  <a:cs typeface="S-Core Dream 4 Regular" pitchFamily="34" charset="0"/>
                </a:rPr>
                <a:t>을</a:t>
              </a:r>
              <a:r>
                <a:rPr lang="en-US" sz="1800" spc="-100" kern="0" dirty="0" smtClean="0">
                  <a:solidFill>
                    <a:srgbClr val="141726"/>
                  </a:solidFill>
                  <a:latin typeface="S-Core Dream 4 Regular" pitchFamily="34" charset="0"/>
                  <a:cs typeface="S-Core Dream 4 Regular" pitchFamily="34" charset="0"/>
                </a:rPr>
                <a:t> </a:t>
              </a:r>
              <a:r>
                <a:rPr lang="en-US" sz="1800" spc="-100" kern="0" dirty="0" smtClean="0">
                  <a:solidFill>
                    <a:srgbClr val="141726"/>
                  </a:solidFill>
                  <a:latin typeface="S-Core Dream 4 Regular" pitchFamily="34" charset="0"/>
                  <a:cs typeface="S-Core Dream 4 Regular" pitchFamily="34" charset="0"/>
                </a:rPr>
                <a:t>입</a:t>
              </a:r>
              <a:r>
                <a:rPr lang="en-US" sz="1800" spc="-100" kern="0" dirty="0" smtClean="0">
                  <a:solidFill>
                    <a:srgbClr val="141726"/>
                  </a:solidFill>
                  <a:latin typeface="S-Core Dream 4 Regular" pitchFamily="34" charset="0"/>
                  <a:cs typeface="S-Core Dream 4 Regular" pitchFamily="34" charset="0"/>
                </a:rPr>
                <a:t>력</a:t>
              </a:r>
              <a:r>
                <a:rPr lang="en-US" sz="1800" spc="-100" kern="0" dirty="0" smtClean="0">
                  <a:solidFill>
                    <a:srgbClr val="141726"/>
                  </a:solidFill>
                  <a:latin typeface="S-Core Dream 4 Regular" pitchFamily="34" charset="0"/>
                  <a:cs typeface="S-Core Dream 4 Regular" pitchFamily="34" charset="0"/>
                </a:rPr>
                <a:t>해</a:t>
              </a:r>
              <a:r>
                <a:rPr lang="en-US" sz="1800" spc="-100" kern="0" dirty="0" smtClean="0">
                  <a:solidFill>
                    <a:srgbClr val="141726"/>
                  </a:solidFill>
                  <a:latin typeface="S-Core Dream 4 Regular" pitchFamily="34" charset="0"/>
                  <a:cs typeface="S-Core Dream 4 Regular" pitchFamily="34" charset="0"/>
                </a:rPr>
                <a:t>주</a:t>
              </a:r>
              <a:r>
                <a:rPr lang="en-US" sz="1800" spc="-100" kern="0" dirty="0" smtClean="0">
                  <a:solidFill>
                    <a:srgbClr val="141726"/>
                  </a:solidFill>
                  <a:latin typeface="S-Core Dream 4 Regular" pitchFamily="34" charset="0"/>
                  <a:cs typeface="S-Core Dream 4 Regular" pitchFamily="34" charset="0"/>
                </a:rPr>
                <a:t>세</a:t>
              </a:r>
              <a:r>
                <a:rPr lang="en-US" sz="1800" spc="-100" kern="0" dirty="0" smtClean="0">
                  <a:solidFill>
                    <a:srgbClr val="141726"/>
                  </a:solidFill>
                  <a:latin typeface="S-Core Dream 4 Regular" pitchFamily="34" charset="0"/>
                  <a:cs typeface="S-Core Dream 4 Regular" pitchFamily="34" charset="0"/>
                </a:rPr>
                <a:t>요</a:t>
              </a:r>
              <a:r>
                <a:rPr lang="en-US" dirty="0" smtClean="0"/>
                <a:t/>
              </a:r>
            </a:p>
            <a:p>
              <a:r>
                <a:rPr lang="en-US" dirty="0" smtClean="0"/>
                <a:t/>
              </a:r>
              <a:r>
                <a:rPr lang="en-US" sz="1800" spc="-100" kern="0" dirty="0" smtClean="0">
                  <a:solidFill>
                    <a:srgbClr val="141726"/>
                  </a:solidFill>
                  <a:latin typeface="S-Core Dream 2 ExtraLight" pitchFamily="34" charset="0"/>
                  <a:cs typeface="S-Core Dream 2 ExtraLight" pitchFamily="34" charset="0"/>
                </a:rPr>
                <a:t>풀</a:t>
              </a:r>
              <a:r>
                <a:rPr lang="en-US" sz="1800" spc="-100" kern="0" dirty="0" smtClean="0">
                  <a:solidFill>
                    <a:srgbClr val="141726"/>
                  </a:solidFill>
                  <a:latin typeface="S-Core Dream 2 ExtraLight" pitchFamily="34" charset="0"/>
                  <a:cs typeface="S-Core Dream 2 ExtraLight" pitchFamily="34" charset="0"/>
                </a:rPr>
                <a:t>밭</a:t>
              </a:r>
              <a:r>
                <a:rPr lang="en-US" sz="1800" spc="-100" kern="0" dirty="0" smtClean="0">
                  <a:solidFill>
                    <a:srgbClr val="141726"/>
                  </a:solidFill>
                  <a:latin typeface="S-Core Dream 2 ExtraLight" pitchFamily="34" charset="0"/>
                  <a:cs typeface="S-Core Dream 2 ExtraLight" pitchFamily="34" charset="0"/>
                </a:rPr>
                <a:t>에</a:t>
              </a:r>
              <a:r>
                <a:rPr lang="en-US" sz="1800" spc="-100" kern="0" dirty="0" smtClean="0">
                  <a:solidFill>
                    <a:srgbClr val="141726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800" spc="-100" kern="0" dirty="0" smtClean="0">
                  <a:solidFill>
                    <a:srgbClr val="141726"/>
                  </a:solidFill>
                  <a:latin typeface="S-Core Dream 2 ExtraLight" pitchFamily="34" charset="0"/>
                  <a:cs typeface="S-Core Dream 2 ExtraLight" pitchFamily="34" charset="0"/>
                </a:rPr>
                <a:t>가</a:t>
              </a:r>
              <a:r>
                <a:rPr lang="en-US" sz="1800" spc="-100" kern="0" dirty="0" smtClean="0">
                  <a:solidFill>
                    <a:srgbClr val="141726"/>
                  </a:solidFill>
                  <a:latin typeface="S-Core Dream 2 ExtraLight" pitchFamily="34" charset="0"/>
                  <a:cs typeface="S-Core Dream 2 ExtraLight" pitchFamily="34" charset="0"/>
                </a:rPr>
                <a:t>장</a:t>
              </a:r>
              <a:r>
                <a:rPr lang="en-US" sz="1800" spc="-100" kern="0" dirty="0" smtClean="0">
                  <a:solidFill>
                    <a:srgbClr val="141726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800" spc="-100" kern="0" dirty="0" smtClean="0">
                  <a:solidFill>
                    <a:srgbClr val="141726"/>
                  </a:solidFill>
                  <a:latin typeface="S-Core Dream 2 ExtraLight" pitchFamily="34" charset="0"/>
                  <a:cs typeface="S-Core Dream 2 ExtraLight" pitchFamily="34" charset="0"/>
                </a:rPr>
                <a:t>무</a:t>
              </a:r>
              <a:r>
                <a:rPr lang="en-US" sz="1800" spc="-100" kern="0" dirty="0" smtClean="0">
                  <a:solidFill>
                    <a:srgbClr val="141726"/>
                  </a:solidFill>
                  <a:latin typeface="S-Core Dream 2 ExtraLight" pitchFamily="34" charset="0"/>
                  <a:cs typeface="S-Core Dream 2 ExtraLight" pitchFamily="34" charset="0"/>
                </a:rPr>
                <a:t>엇</a:t>
              </a:r>
              <a:r>
                <a:rPr lang="en-US" sz="1800" spc="-100" kern="0" dirty="0" smtClean="0">
                  <a:solidFill>
                    <a:srgbClr val="141726"/>
                  </a:solidFill>
                  <a:latin typeface="S-Core Dream 2 ExtraLight" pitchFamily="34" charset="0"/>
                  <a:cs typeface="S-Core Dream 2 ExtraLight" pitchFamily="34" charset="0"/>
                </a:rPr>
                <a:t>을</a:t>
              </a:r>
              <a:r>
                <a:rPr lang="en-US" sz="1800" spc="-100" kern="0" dirty="0" smtClean="0">
                  <a:solidFill>
                    <a:srgbClr val="141726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800" spc="-100" kern="0" dirty="0" smtClean="0">
                  <a:solidFill>
                    <a:srgbClr val="141726"/>
                  </a:solidFill>
                  <a:latin typeface="S-Core Dream 2 ExtraLight" pitchFamily="34" charset="0"/>
                  <a:cs typeface="S-Core Dream 2 ExtraLight" pitchFamily="34" charset="0"/>
                </a:rPr>
                <a:t>그</a:t>
              </a:r>
              <a:r>
                <a:rPr lang="en-US" sz="1800" spc="-100" kern="0" dirty="0" smtClean="0">
                  <a:solidFill>
                    <a:srgbClr val="141726"/>
                  </a:solidFill>
                  <a:latin typeface="S-Core Dream 2 ExtraLight" pitchFamily="34" charset="0"/>
                  <a:cs typeface="S-Core Dream 2 ExtraLight" pitchFamily="34" charset="0"/>
                </a:rPr>
                <a:t>리</a:t>
              </a:r>
              <a:r>
                <a:rPr lang="en-US" sz="1800" spc="-100" kern="0" dirty="0" smtClean="0">
                  <a:solidFill>
                    <a:srgbClr val="141726"/>
                  </a:solidFill>
                  <a:latin typeface="S-Core Dream 2 ExtraLight" pitchFamily="34" charset="0"/>
                  <a:cs typeface="S-Core Dream 2 ExtraLight" pitchFamily="34" charset="0"/>
                </a:rPr>
                <a:t>하</a:t>
              </a:r>
              <a:r>
                <a:rPr lang="en-US" sz="1800" spc="-100" kern="0" dirty="0" smtClean="0">
                  <a:solidFill>
                    <a:srgbClr val="141726"/>
                  </a:solidFill>
                  <a:latin typeface="S-Core Dream 2 ExtraLight" pitchFamily="34" charset="0"/>
                  <a:cs typeface="S-Core Dream 2 ExtraLight" pitchFamily="34" charset="0"/>
                </a:rPr>
                <a:t>였</a:t>
              </a:r>
              <a:r>
                <a:rPr lang="en-US" sz="1800" spc="-100" kern="0" dirty="0" smtClean="0">
                  <a:solidFill>
                    <a:srgbClr val="141726"/>
                  </a:solidFill>
                  <a:latin typeface="S-Core Dream 2 ExtraLight" pitchFamily="34" charset="0"/>
                  <a:cs typeface="S-Core Dream 2 ExtraLight" pitchFamily="34" charset="0"/>
                </a:rPr>
                <a:t>는</a:t>
              </a:r>
              <a:r>
                <a:rPr lang="en-US" sz="1800" spc="-100" kern="0" dirty="0" smtClean="0">
                  <a:solidFill>
                    <a:srgbClr val="141726"/>
                  </a:solidFill>
                  <a:latin typeface="S-Core Dream 2 ExtraLight" pitchFamily="34" charset="0"/>
                  <a:cs typeface="S-Core Dream 2 ExtraLight" pitchFamily="34" charset="0"/>
                </a:rPr>
                <a:t>가</a:t>
              </a:r>
              <a:r>
                <a:rPr lang="en-US" sz="1800" spc="-100" kern="0" dirty="0" smtClean="0">
                  <a:solidFill>
                    <a:srgbClr val="141726"/>
                  </a:solidFill>
                  <a:latin typeface="S-Core Dream 2 ExtraLight" pitchFamily="34" charset="0"/>
                  <a:cs typeface="S-Core Dream 2 ExtraLight" pitchFamily="34" charset="0"/>
                </a:rPr>
                <a:t>?</a:t>
              </a:r>
              <a:r>
                <a:rPr lang="en-US" sz="1800" spc="-100" kern="0" dirty="0" smtClean="0">
                  <a:solidFill>
                    <a:srgbClr val="141726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800" spc="-100" kern="0" dirty="0" smtClean="0">
                  <a:solidFill>
                    <a:srgbClr val="141726"/>
                  </a:solidFill>
                  <a:latin typeface="S-Core Dream 2 ExtraLight" pitchFamily="34" charset="0"/>
                  <a:cs typeface="S-Core Dream 2 ExtraLight" pitchFamily="34" charset="0"/>
                </a:rPr>
                <a:t>풀</a:t>
              </a:r>
              <a:r>
                <a:rPr lang="en-US" sz="1800" spc="-100" kern="0" dirty="0" smtClean="0">
                  <a:solidFill>
                    <a:srgbClr val="141726"/>
                  </a:solidFill>
                  <a:latin typeface="S-Core Dream 2 ExtraLight" pitchFamily="34" charset="0"/>
                  <a:cs typeface="S-Core Dream 2 ExtraLight" pitchFamily="34" charset="0"/>
                </a:rPr>
                <a:t>밭</a:t>
              </a:r>
              <a:r>
                <a:rPr lang="en-US" sz="1800" spc="-100" kern="0" dirty="0" smtClean="0">
                  <a:solidFill>
                    <a:srgbClr val="141726"/>
                  </a:solidFill>
                  <a:latin typeface="S-Core Dream 2 ExtraLight" pitchFamily="34" charset="0"/>
                  <a:cs typeface="S-Core Dream 2 ExtraLight" pitchFamily="34" charset="0"/>
                </a:rPr>
                <a:t>에</a:t>
              </a:r>
              <a:r>
                <a:rPr lang="en-US" sz="1800" spc="-100" kern="0" dirty="0" smtClean="0">
                  <a:solidFill>
                    <a:srgbClr val="141726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800" spc="-100" kern="0" dirty="0" smtClean="0">
                  <a:solidFill>
                    <a:srgbClr val="141726"/>
                  </a:solidFill>
                  <a:latin typeface="S-Core Dream 2 ExtraLight" pitchFamily="34" charset="0"/>
                  <a:cs typeface="S-Core Dream 2 ExtraLight" pitchFamily="34" charset="0"/>
                </a:rPr>
                <a:t>가</a:t>
              </a:r>
              <a:r>
                <a:rPr lang="en-US" sz="1800" spc="-100" kern="0" dirty="0" smtClean="0">
                  <a:solidFill>
                    <a:srgbClr val="141726"/>
                  </a:solidFill>
                  <a:latin typeface="S-Core Dream 2 ExtraLight" pitchFamily="34" charset="0"/>
                  <a:cs typeface="S-Core Dream 2 ExtraLight" pitchFamily="34" charset="0"/>
                </a:rPr>
                <a:t>장</a:t>
              </a:r>
              <a:r>
                <a:rPr lang="en-US" sz="1800" spc="-100" kern="0" dirty="0" smtClean="0">
                  <a:solidFill>
                    <a:srgbClr val="141726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800" spc="-100" kern="0" dirty="0" smtClean="0">
                  <a:solidFill>
                    <a:srgbClr val="141726"/>
                  </a:solidFill>
                  <a:latin typeface="S-Core Dream 2 ExtraLight" pitchFamily="34" charset="0"/>
                  <a:cs typeface="S-Core Dream 2 ExtraLight" pitchFamily="34" charset="0"/>
                </a:rPr>
                <a:t>무</a:t>
              </a:r>
              <a:r>
                <a:rPr lang="en-US" sz="1800" spc="-100" kern="0" dirty="0" smtClean="0">
                  <a:solidFill>
                    <a:srgbClr val="141726"/>
                  </a:solidFill>
                  <a:latin typeface="S-Core Dream 2 ExtraLight" pitchFamily="34" charset="0"/>
                  <a:cs typeface="S-Core Dream 2 ExtraLight" pitchFamily="34" charset="0"/>
                </a:rPr>
                <a:t>엇</a:t>
              </a:r>
              <a:r>
                <a:rPr lang="en-US" sz="1800" spc="-100" kern="0" dirty="0" smtClean="0">
                  <a:solidFill>
                    <a:srgbClr val="141726"/>
                  </a:solidFill>
                  <a:latin typeface="S-Core Dream 2 ExtraLight" pitchFamily="34" charset="0"/>
                  <a:cs typeface="S-Core Dream 2 ExtraLight" pitchFamily="34" charset="0"/>
                </a:rPr>
                <a:t>을</a:t>
              </a:r>
              <a:r>
                <a:rPr lang="en-US" sz="1800" spc="-100" kern="0" dirty="0" smtClean="0">
                  <a:solidFill>
                    <a:srgbClr val="141726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800" spc="-100" kern="0" dirty="0" smtClean="0">
                  <a:solidFill>
                    <a:srgbClr val="141726"/>
                  </a:solidFill>
                  <a:latin typeface="S-Core Dream 2 ExtraLight" pitchFamily="34" charset="0"/>
                  <a:cs typeface="S-Core Dream 2 ExtraLight" pitchFamily="34" charset="0"/>
                </a:rPr>
                <a:t>그</a:t>
              </a:r>
              <a:r>
                <a:rPr lang="en-US" sz="1800" spc="-100" kern="0" dirty="0" smtClean="0">
                  <a:solidFill>
                    <a:srgbClr val="141726"/>
                  </a:solidFill>
                  <a:latin typeface="S-Core Dream 2 ExtraLight" pitchFamily="34" charset="0"/>
                  <a:cs typeface="S-Core Dream 2 ExtraLight" pitchFamily="34" charset="0"/>
                </a:rPr>
                <a:t>리</a:t>
              </a:r>
              <a:r>
                <a:rPr lang="en-US" sz="1800" spc="-100" kern="0" dirty="0" smtClean="0">
                  <a:solidFill>
                    <a:srgbClr val="141726"/>
                  </a:solidFill>
                  <a:latin typeface="S-Core Dream 2 ExtraLight" pitchFamily="34" charset="0"/>
                  <a:cs typeface="S-Core Dream 2 ExtraLight" pitchFamily="34" charset="0"/>
                </a:rPr>
                <a:t>하</a:t>
              </a:r>
              <a:r>
                <a:rPr lang="en-US" sz="1800" spc="-100" kern="0" dirty="0" smtClean="0">
                  <a:solidFill>
                    <a:srgbClr val="141726"/>
                  </a:solidFill>
                  <a:latin typeface="S-Core Dream 2 ExtraLight" pitchFamily="34" charset="0"/>
                  <a:cs typeface="S-Core Dream 2 ExtraLight" pitchFamily="34" charset="0"/>
                </a:rPr>
                <a:t>였</a:t>
              </a:r>
              <a:r>
                <a:rPr lang="en-US" sz="1800" spc="-100" kern="0" dirty="0" smtClean="0">
                  <a:solidFill>
                    <a:srgbClr val="141726"/>
                  </a:solidFill>
                  <a:latin typeface="S-Core Dream 2 ExtraLight" pitchFamily="34" charset="0"/>
                  <a:cs typeface="S-Core Dream 2 ExtraLight" pitchFamily="34" charset="0"/>
                </a:rPr>
                <a:t>는</a:t>
              </a:r>
              <a:r>
                <a:rPr lang="en-US" sz="1800" spc="-100" kern="0" dirty="0" smtClean="0">
                  <a:solidFill>
                    <a:srgbClr val="141726"/>
                  </a:solidFill>
                  <a:latin typeface="S-Core Dream 2 ExtraLight" pitchFamily="34" charset="0"/>
                  <a:cs typeface="S-Core Dream 2 ExtraLight" pitchFamily="34" charset="0"/>
                </a:rPr>
                <a:t>가</a:t>
              </a:r>
              <a:r>
                <a:rPr lang="en-US" sz="1800" spc="-100" kern="0" dirty="0" smtClean="0">
                  <a:solidFill>
                    <a:srgbClr val="141726"/>
                  </a:solidFill>
                  <a:latin typeface="S-Core Dream 2 ExtraLight" pitchFamily="34" charset="0"/>
                  <a:cs typeface="S-Core Dream 2 ExtraLight" pitchFamily="34" charset="0"/>
                </a:rPr>
                <a:t>?</a:t>
              </a:r>
              <a:r>
                <a:rPr lang="en-US" sz="1800" spc="-100" kern="0" dirty="0" smtClean="0">
                  <a:solidFill>
                    <a:srgbClr val="141726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800" spc="-100" kern="0" dirty="0" smtClean="0">
                  <a:solidFill>
                    <a:srgbClr val="141726"/>
                  </a:solidFill>
                  <a:latin typeface="S-Core Dream 2 ExtraLight" pitchFamily="34" charset="0"/>
                  <a:cs typeface="S-Core Dream 2 ExtraLight" pitchFamily="34" charset="0"/>
                </a:rPr>
                <a:t>피</a:t>
              </a:r>
              <a:r>
                <a:rPr lang="en-US" sz="1800" spc="-100" kern="0" dirty="0" smtClean="0">
                  <a:solidFill>
                    <a:srgbClr val="141726"/>
                  </a:solidFill>
                  <a:latin typeface="S-Core Dream 2 ExtraLight" pitchFamily="34" charset="0"/>
                  <a:cs typeface="S-Core Dream 2 ExtraLight" pitchFamily="34" charset="0"/>
                </a:rPr>
                <a:t>가</a:t>
              </a:r>
              <a:r>
                <a:rPr lang="en-US" sz="1800" spc="-100" kern="0" dirty="0" smtClean="0">
                  <a:solidFill>
                    <a:srgbClr val="141726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800" spc="-100" kern="0" dirty="0" smtClean="0">
                  <a:solidFill>
                    <a:srgbClr val="141726"/>
                  </a:solidFill>
                  <a:latin typeface="S-Core Dream 2 ExtraLight" pitchFamily="34" charset="0"/>
                  <a:cs typeface="S-Core Dream 2 ExtraLight" pitchFamily="34" charset="0"/>
                </a:rPr>
                <a:t>붙</a:t>
              </a:r>
              <a:r>
                <a:rPr lang="en-US" sz="1800" spc="-100" kern="0" dirty="0" smtClean="0">
                  <a:solidFill>
                    <a:srgbClr val="141726"/>
                  </a:solidFill>
                  <a:latin typeface="S-Core Dream 2 ExtraLight" pitchFamily="34" charset="0"/>
                  <a:cs typeface="S-Core Dream 2 ExtraLight" pitchFamily="34" charset="0"/>
                </a:rPr>
                <a:t>잡</a:t>
              </a:r>
              <a:r>
                <a:rPr lang="en-US" sz="1800" spc="-100" kern="0" dirty="0" smtClean="0">
                  <a:solidFill>
                    <a:srgbClr val="141726"/>
                  </a:solidFill>
                  <a:latin typeface="S-Core Dream 2 ExtraLight" pitchFamily="34" charset="0"/>
                  <a:cs typeface="S-Core Dream 2 ExtraLight" pitchFamily="34" charset="0"/>
                </a:rPr>
                <a:t>아</a:t>
              </a:r>
              <a:r>
                <a:rPr lang="en-US" sz="1800" spc="-100" kern="0" dirty="0" smtClean="0">
                  <a:solidFill>
                    <a:srgbClr val="141726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800" spc="-100" kern="0" dirty="0" smtClean="0">
                  <a:solidFill>
                    <a:srgbClr val="141726"/>
                  </a:solidFill>
                  <a:latin typeface="S-Core Dream 2 ExtraLight" pitchFamily="34" charset="0"/>
                  <a:cs typeface="S-Core Dream 2 ExtraLight" pitchFamily="34" charset="0"/>
                </a:rPr>
                <a:t>미</a:t>
              </a:r>
              <a:r>
                <a:rPr lang="en-US" sz="1800" spc="-100" kern="0" dirty="0" smtClean="0">
                  <a:solidFill>
                    <a:srgbClr val="141726"/>
                  </a:solidFill>
                  <a:latin typeface="S-Core Dream 2 ExtraLight" pitchFamily="34" charset="0"/>
                  <a:cs typeface="S-Core Dream 2 ExtraLight" pitchFamily="34" charset="0"/>
                </a:rPr>
                <a:t>묘</a:t>
              </a:r>
              <a:r>
                <a:rPr lang="en-US" sz="1800" spc="-100" kern="0" dirty="0" smtClean="0">
                  <a:solidFill>
                    <a:srgbClr val="141726"/>
                  </a:solidFill>
                  <a:latin typeface="S-Core Dream 2 ExtraLight" pitchFamily="34" charset="0"/>
                  <a:cs typeface="S-Core Dream 2 ExtraLight" pitchFamily="34" charset="0"/>
                </a:rPr>
                <a:t>한</a:t>
              </a:r>
              <a:r>
                <a:rPr lang="en-US" sz="1800" spc="-100" kern="0" dirty="0" smtClean="0">
                  <a:solidFill>
                    <a:srgbClr val="141726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800" spc="-100" kern="0" dirty="0" smtClean="0">
                  <a:solidFill>
                    <a:srgbClr val="141726"/>
                  </a:solidFill>
                  <a:latin typeface="S-Core Dream 2 ExtraLight" pitchFamily="34" charset="0"/>
                  <a:cs typeface="S-Core Dream 2 ExtraLight" pitchFamily="34" charset="0"/>
                </a:rPr>
                <a:t>철</a:t>
              </a:r>
              <a:r>
                <a:rPr lang="en-US" sz="1800" spc="-100" kern="0" dirty="0" smtClean="0">
                  <a:solidFill>
                    <a:srgbClr val="141726"/>
                  </a:solidFill>
                  <a:latin typeface="S-Core Dream 2 ExtraLight" pitchFamily="34" charset="0"/>
                  <a:cs typeface="S-Core Dream 2 ExtraLight" pitchFamily="34" charset="0"/>
                </a:rPr>
                <a:t>환</a:t>
              </a:r>
              <a:r>
                <a:rPr lang="en-US" sz="1800" spc="-100" kern="0" dirty="0" smtClean="0">
                  <a:solidFill>
                    <a:srgbClr val="141726"/>
                  </a:solidFill>
                  <a:latin typeface="S-Core Dream 2 ExtraLight" pitchFamily="34" charset="0"/>
                  <a:cs typeface="S-Core Dream 2 ExtraLight" pitchFamily="34" charset="0"/>
                </a:rPr>
                <a:t>하</a:t>
              </a:r>
              <a:r>
                <a:rPr lang="en-US" sz="1800" spc="-100" kern="0" dirty="0" smtClean="0">
                  <a:solidFill>
                    <a:srgbClr val="141726"/>
                  </a:solidFill>
                  <a:latin typeface="S-Core Dream 2 ExtraLight" pitchFamily="34" charset="0"/>
                  <a:cs typeface="S-Core Dream 2 ExtraLight" pitchFamily="34" charset="0"/>
                </a:rPr>
                <a:t>였</a:t>
              </a:r>
              <a:r>
                <a:rPr lang="en-US" sz="1800" spc="-100" kern="0" dirty="0" smtClean="0">
                  <a:solidFill>
                    <a:srgbClr val="141726"/>
                  </a:solidFill>
                  <a:latin typeface="S-Core Dream 2 ExtraLight" pitchFamily="34" charset="0"/>
                  <a:cs typeface="S-Core Dream 2 ExtraLight" pitchFamily="34" charset="0"/>
                </a:rPr>
                <a:t>는</a:t>
              </a:r>
              <a:r>
                <a:rPr lang="en-US" sz="1800" spc="-100" kern="0" dirty="0" smtClean="0">
                  <a:solidFill>
                    <a:srgbClr val="141726"/>
                  </a:solidFill>
                  <a:latin typeface="S-Core Dream 2 ExtraLight" pitchFamily="34" charset="0"/>
                  <a:cs typeface="S-Core Dream 2 ExtraLight" pitchFamily="34" charset="0"/>
                </a:rPr>
                <a:t>가</a:t>
              </a:r>
              <a:r>
                <a:rPr lang="en-US" sz="1800" spc="-100" kern="0" dirty="0" smtClean="0">
                  <a:solidFill>
                    <a:srgbClr val="141726"/>
                  </a:solidFill>
                  <a:latin typeface="S-Core Dream 2 ExtraLight" pitchFamily="34" charset="0"/>
                  <a:cs typeface="S-Core Dream 2 ExtraLight" pitchFamily="34" charset="0"/>
                </a:rPr>
                <a:t>?</a:t>
              </a:r>
              <a:r>
                <a:rPr lang="en-US" sz="1800" spc="-100" kern="0" dirty="0" smtClean="0">
                  <a:solidFill>
                    <a:srgbClr val="141726"/>
                  </a:solidFill>
                  <a:latin typeface="S-Core Dream 2 ExtraLight" pitchFamily="34" charset="0"/>
                  <a:cs typeface="S-Core Dream 2 ExtraLight" pitchFamily="34" charset="0"/>
                </a:rPr>
                <a:t> </a:t>
              </a:r>
              <a:endParaRPr lang="en-US" dirty="0"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2037054" y="4283591"/>
            <a:ext cx="1513349" cy="1373078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5100" spc="-600" kern="0" dirty="0" smtClean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0</a:t>
            </a:r>
            <a:r>
              <a:rPr lang="en-US" sz="5100" spc="-600" kern="0" dirty="0" smtClean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3</a:t>
            </a:r>
            <a:endParaRPr lang="en-US" dirty="0"/>
          </a:p>
        </p:txBody>
      </p:sp>
      <p:sp>
        <p:nvSpPr>
          <p:cNvPr id="25" name="Object 25"/>
          <p:cNvSpPr txBox="1"/>
          <p:nvPr/>
        </p:nvSpPr>
        <p:spPr>
          <a:xfrm>
            <a:off x="13157928" y="3599177"/>
            <a:ext cx="5977393" cy="2655215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1800" spc="-100" kern="0" dirty="0" smtClean="0">
                <a:solidFill>
                  <a:srgbClr val="141726"/>
                </a:solidFill>
                <a:latin typeface="S-Core Dream 4 Regular" pitchFamily="34" charset="0"/>
                <a:cs typeface="S-Core Dream 4 Regular" pitchFamily="34" charset="0"/>
              </a:rPr>
              <a:t>여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4 Regular" pitchFamily="34" charset="0"/>
                <a:cs typeface="S-Core Dream 4 Regular" pitchFamily="34" charset="0"/>
              </a:rPr>
              <a:t>기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4 Regular" pitchFamily="34" charset="0"/>
                <a:cs typeface="S-Core Dream 4 Regular" pitchFamily="34" charset="0"/>
              </a:rPr>
              <a:t>에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4 Regular" pitchFamily="34" charset="0"/>
                <a:cs typeface="S-Core Dream 4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4 Regular" pitchFamily="34" charset="0"/>
                <a:cs typeface="S-Core Dream 4 Regular" pitchFamily="34" charset="0"/>
              </a:rPr>
              <a:t>내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4 Regular" pitchFamily="34" charset="0"/>
                <a:cs typeface="S-Core Dream 4 Regular" pitchFamily="34" charset="0"/>
              </a:rPr>
              <a:t>용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4 Regular" pitchFamily="34" charset="0"/>
                <a:cs typeface="S-Core Dream 4 Regular" pitchFamily="34" charset="0"/>
              </a:rPr>
              <a:t>을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4 Regular" pitchFamily="34" charset="0"/>
                <a:cs typeface="S-Core Dream 4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4 Regular" pitchFamily="34" charset="0"/>
                <a:cs typeface="S-Core Dream 4 Regular" pitchFamily="34" charset="0"/>
              </a:rPr>
              <a:t>입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4 Regular" pitchFamily="34" charset="0"/>
                <a:cs typeface="S-Core Dream 4 Regular" pitchFamily="34" charset="0"/>
              </a:rPr>
              <a:t>력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4 Regular" pitchFamily="34" charset="0"/>
                <a:cs typeface="S-Core Dream 4 Regular" pitchFamily="34" charset="0"/>
              </a:rPr>
              <a:t>해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4 Regular" pitchFamily="34" charset="0"/>
                <a:cs typeface="S-Core Dream 4 Regular" pitchFamily="34" charset="0"/>
              </a:rPr>
              <a:t>주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4 Regular" pitchFamily="34" charset="0"/>
                <a:cs typeface="S-Core Dream 4 Regular" pitchFamily="34" charset="0"/>
              </a:rPr>
              <a:t>세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4 Regular" pitchFamily="34" charset="0"/>
                <a:cs typeface="S-Core Dream 4 Regular" pitchFamily="34" charset="0"/>
              </a:rPr>
              <a:t>요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풀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밭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장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무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엇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그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리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였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?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풀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밭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장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무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엇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그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리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였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?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피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붙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잡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아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미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묘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한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철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환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였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?</a:t>
            </a:r>
            <a:r>
              <a:rPr lang="en-US" sz="1800" spc="-100" kern="0" dirty="0" smtClean="0">
                <a:solidFill>
                  <a:srgbClr val="141726"/>
                </a:solidFill>
                <a:latin typeface="S-Core Dream 2 ExtraLight" pitchFamily="34" charset="0"/>
                <a:cs typeface="S-Core Dream 2 ExtraLight" pitchFamily="34" charset="0"/>
              </a:rPr>
              <a:t> 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21994" y="1314744"/>
            <a:ext cx="15631294" cy="151706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풍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것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동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력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붙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잡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상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역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청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황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?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않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막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붙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잡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속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착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목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생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장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싹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듣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못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갑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것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같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,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옷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끝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?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313068" y="1165090"/>
            <a:ext cx="4534551" cy="1035178"/>
            <a:chOff x="1313068" y="1165090"/>
            <a:chExt cx="4534551" cy="1035178"/>
          </a:xfrm>
        </p:grpSpPr>
        <p:sp>
          <p:nvSpPr>
            <p:cNvPr id="4" name="Object 4"/>
            <p:cNvSpPr txBox="1"/>
            <p:nvPr/>
          </p:nvSpPr>
          <p:spPr>
            <a:xfrm>
              <a:off x="1313068" y="1165090"/>
              <a:ext cx="6801826" cy="1466630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p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r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o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d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u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c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t</a:t>
              </a:r>
              <a:endParaRPr lang="en-US" dirty="0"/>
            </a:p>
          </p:txBody>
        </p:sp>
        <p:grpSp>
          <p:nvGrpSpPr>
            <p:cNvPr id="1002" name="그룹 1002"/>
            <p:cNvGrpSpPr/>
            <p:nvPr/>
          </p:nvGrpSpPr>
          <p:grpSpPr>
            <a:xfrm>
              <a:off x="1313068" y="2127021"/>
              <a:ext cx="917569" cy="73247"/>
              <a:chOff x="1313068" y="2127021"/>
              <a:chExt cx="917569" cy="73247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313068" y="2127021"/>
                <a:ext cx="917569" cy="73247"/>
              </a:xfrm>
              <a:prstGeom prst="rect">
                <a:avLst/>
              </a:prstGeom>
            </p:spPr>
          </p:pic>
        </p:grpSp>
      </p:grpSp>
      <p:grpSp>
        <p:nvGrpSpPr>
          <p:cNvPr id="1003" name="그룹 1003"/>
          <p:cNvGrpSpPr/>
          <p:nvPr/>
        </p:nvGrpSpPr>
        <p:grpSpPr>
          <a:xfrm>
            <a:off x="1313068" y="3185051"/>
            <a:ext cx="15810741" cy="57143"/>
            <a:chOff x="1313068" y="3185051"/>
            <a:chExt cx="15810741" cy="571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313068" y="3185051"/>
              <a:ext cx="15810741" cy="57143"/>
            </a:xfrm>
            <a:prstGeom prst="rect">
              <a:avLst/>
            </a:prstGeom>
          </p:spPr>
        </p:pic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3014198" y="3922850"/>
          <a:ext cx="10562513" cy="5258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0907"/>
                <a:gridCol w="659160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 b="0" i="0">
                          <a:latin typeface="Times New Roman"/>
                          <a:cs typeface="Times New Roman"/>
                          <a:solidFill>
                            <a:srgbClr val="0048D7"/>
                          </a:solidFill>
                        </a:rPr>
                        <a:t>상품에 대해 적어주세요</a:t>
                      </a:r>
                      <a:endParaRPr lang="en-US" sz="27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-1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상품에 대한 설명을 적어주세요
품었기 미인을 그들은 아니한 반짝이는 노년에게서 피고, 것이다. 
피부가 끓는 피가 이 모래뿐일 이것이다.</a:t>
                      </a:r>
                      <a:endParaRPr lang="en-US" sz="-1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 b="0" i="0">
                          <a:latin typeface="Times New Roman"/>
                          <a:cs typeface="Times New Roman"/>
                          <a:solidFill>
                            <a:srgbClr val="0048D7"/>
                          </a:solidFill>
                        </a:rPr>
                        <a:t>상품에 대해 적어주세요</a:t>
                      </a:r>
                      <a:endParaRPr lang="en-US" sz="27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-1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상품에 대한 설명을 적어주세요
품었기 미인을 그들은 아니한 반짝이는 노년에게서 피고, 것이다. 
피부가 끓는 피가 이 모래뿐일 이것이다.</a:t>
                      </a:r>
                      <a:endParaRPr lang="en-US" sz="-1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 b="0" i="0">
                          <a:latin typeface="Times New Roman"/>
                          <a:cs typeface="Times New Roman"/>
                          <a:solidFill>
                            <a:srgbClr val="0048D7"/>
                          </a:solidFill>
                        </a:rPr>
                        <a:t>상품에 대해 적어주세요</a:t>
                      </a:r>
                      <a:endParaRPr lang="en-US" sz="27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-1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상품에 대한 설명을 적어주세요
품었기 미인을 그들은 아니한 반짝이는 노년에게서 피고, 것이다. 
피부가 끓는 피가 이 모래뿐일 이것이다.</a:t>
                      </a:r>
                      <a:endParaRPr lang="en-US" sz="-1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004" name="그룹 1004"/>
          <p:cNvGrpSpPr/>
          <p:nvPr/>
        </p:nvGrpSpPr>
        <p:grpSpPr>
          <a:xfrm>
            <a:off x="1351164" y="4249131"/>
            <a:ext cx="1180017" cy="1180017"/>
            <a:chOff x="1351164" y="4249131"/>
            <a:chExt cx="1180017" cy="118001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1164" y="4249131"/>
              <a:ext cx="1180017" cy="118001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70211" y="5944728"/>
            <a:ext cx="1180017" cy="1180017"/>
            <a:chOff x="1370211" y="5944728"/>
            <a:chExt cx="1180017" cy="118001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0211" y="5944728"/>
              <a:ext cx="1180017" cy="118001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89259" y="7734269"/>
            <a:ext cx="1180017" cy="1180017"/>
            <a:chOff x="1389259" y="7734269"/>
            <a:chExt cx="1180017" cy="118001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89259" y="7734269"/>
              <a:ext cx="1180017" cy="118001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21994" y="1314744"/>
            <a:ext cx="15631294" cy="151706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풍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것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동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력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붙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잡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상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역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청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황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?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않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막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붙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잡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속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착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목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생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장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싹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듣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못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갑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것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같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,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옷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끝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?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313068" y="1165090"/>
            <a:ext cx="4534551" cy="1035178"/>
            <a:chOff x="1313068" y="1165090"/>
            <a:chExt cx="4534551" cy="1035178"/>
          </a:xfrm>
        </p:grpSpPr>
        <p:sp>
          <p:nvSpPr>
            <p:cNvPr id="4" name="Object 4"/>
            <p:cNvSpPr txBox="1"/>
            <p:nvPr/>
          </p:nvSpPr>
          <p:spPr>
            <a:xfrm>
              <a:off x="1313068" y="1165090"/>
              <a:ext cx="6801826" cy="1466630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c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o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n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t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a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c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t</a:t>
              </a:r>
              <a:endParaRPr lang="en-US" dirty="0"/>
            </a:p>
          </p:txBody>
        </p:sp>
        <p:grpSp>
          <p:nvGrpSpPr>
            <p:cNvPr id="1002" name="그룹 1002"/>
            <p:cNvGrpSpPr/>
            <p:nvPr/>
          </p:nvGrpSpPr>
          <p:grpSpPr>
            <a:xfrm>
              <a:off x="1313068" y="2127021"/>
              <a:ext cx="917569" cy="73247"/>
              <a:chOff x="1313068" y="2127021"/>
              <a:chExt cx="917569" cy="73247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313068" y="2127021"/>
                <a:ext cx="917569" cy="73247"/>
              </a:xfrm>
              <a:prstGeom prst="rect">
                <a:avLst/>
              </a:prstGeom>
            </p:spPr>
          </p:pic>
        </p:grpSp>
      </p:grpSp>
      <p:grpSp>
        <p:nvGrpSpPr>
          <p:cNvPr id="1003" name="그룹 1003"/>
          <p:cNvGrpSpPr/>
          <p:nvPr/>
        </p:nvGrpSpPr>
        <p:grpSpPr>
          <a:xfrm>
            <a:off x="1313068" y="3185051"/>
            <a:ext cx="15810741" cy="57143"/>
            <a:chOff x="1313068" y="3185051"/>
            <a:chExt cx="15810741" cy="571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313068" y="3185051"/>
              <a:ext cx="15810741" cy="571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13068" y="5389318"/>
            <a:ext cx="3715503" cy="9524"/>
            <a:chOff x="1313068" y="5389318"/>
            <a:chExt cx="3715503" cy="952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313068" y="5389318"/>
              <a:ext cx="3715503" cy="9524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313068" y="4047190"/>
            <a:ext cx="5373255" cy="79998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spc="-1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P</a:t>
            </a:r>
            <a:r>
              <a:rPr lang="en-US" sz="3000" spc="-1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h</a:t>
            </a:r>
            <a:r>
              <a:rPr lang="en-US" sz="3000" spc="-1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o</a:t>
            </a:r>
            <a:r>
              <a:rPr lang="en-US" sz="3000" spc="-1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n</a:t>
            </a:r>
            <a:r>
              <a:rPr lang="en-US" sz="3000" spc="-1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e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5311213" y="5389318"/>
            <a:ext cx="3715503" cy="9524"/>
            <a:chOff x="5311213" y="5389318"/>
            <a:chExt cx="3715503" cy="952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5311213" y="5389318"/>
              <a:ext cx="3715503" cy="95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309358" y="5389318"/>
            <a:ext cx="3715503" cy="9524"/>
            <a:chOff x="9309358" y="5389318"/>
            <a:chExt cx="3715503" cy="952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9309358" y="5389318"/>
              <a:ext cx="3715503" cy="9524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1313068" y="5633954"/>
            <a:ext cx="5544683" cy="151706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엇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영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생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차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악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,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 </a:t>
            </a:r>
            <a:endParaRPr lang="en-US" dirty="0"/>
          </a:p>
        </p:txBody>
      </p:sp>
      <p:sp>
        <p:nvSpPr>
          <p:cNvPr id="23" name="Object 23"/>
          <p:cNvSpPr txBox="1"/>
          <p:nvPr/>
        </p:nvSpPr>
        <p:spPr>
          <a:xfrm>
            <a:off x="5311213" y="5633954"/>
            <a:ext cx="5544683" cy="151706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엇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영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생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차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악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,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 </a:t>
            </a:r>
            <a:endParaRPr lang="en-US" dirty="0"/>
          </a:p>
        </p:txBody>
      </p:sp>
      <p:sp>
        <p:nvSpPr>
          <p:cNvPr id="24" name="Object 24"/>
          <p:cNvSpPr txBox="1"/>
          <p:nvPr/>
        </p:nvSpPr>
        <p:spPr>
          <a:xfrm>
            <a:off x="9309358" y="5633954"/>
            <a:ext cx="5544683" cy="151706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엇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영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생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차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악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,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 </a:t>
            </a:r>
            <a:endParaRPr lang="en-US" dirty="0"/>
          </a:p>
        </p:txBody>
      </p:sp>
      <p:sp>
        <p:nvSpPr>
          <p:cNvPr id="25" name="Object 25"/>
          <p:cNvSpPr txBox="1"/>
          <p:nvPr/>
        </p:nvSpPr>
        <p:spPr>
          <a:xfrm>
            <a:off x="13307502" y="5633954"/>
            <a:ext cx="5544683" cy="151706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엇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영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생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차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악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,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 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13307502" y="5389318"/>
            <a:ext cx="3715503" cy="9524"/>
            <a:chOff x="13307502" y="5389318"/>
            <a:chExt cx="3715503" cy="952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3307502" y="5389318"/>
              <a:ext cx="3715503" cy="9524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5311213" y="4047190"/>
            <a:ext cx="5373255" cy="79998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spc="-1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E</a:t>
            </a:r>
            <a:r>
              <a:rPr lang="en-US" sz="3000" spc="-1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-</a:t>
            </a:r>
            <a:r>
              <a:rPr lang="en-US" sz="3000" spc="-1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m</a:t>
            </a:r>
            <a:r>
              <a:rPr lang="en-US" sz="3000" spc="-1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a</a:t>
            </a:r>
            <a:r>
              <a:rPr lang="en-US" sz="3000" spc="-1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i</a:t>
            </a:r>
            <a:r>
              <a:rPr lang="en-US" sz="3000" spc="-1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l</a:t>
            </a:r>
            <a:endParaRPr lang="en-US" dirty="0"/>
          </a:p>
        </p:txBody>
      </p:sp>
      <p:sp>
        <p:nvSpPr>
          <p:cNvPr id="30" name="Object 30"/>
          <p:cNvSpPr txBox="1"/>
          <p:nvPr/>
        </p:nvSpPr>
        <p:spPr>
          <a:xfrm>
            <a:off x="9309358" y="4047190"/>
            <a:ext cx="5373255" cy="79998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spc="-1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A</a:t>
            </a:r>
            <a:r>
              <a:rPr lang="en-US" sz="3000" spc="-1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d</a:t>
            </a:r>
            <a:r>
              <a:rPr lang="en-US" sz="3000" spc="-1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r</a:t>
            </a:r>
            <a:r>
              <a:rPr lang="en-US" sz="3000" spc="-1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e</a:t>
            </a:r>
            <a:r>
              <a:rPr lang="en-US" sz="3000" spc="-1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s</a:t>
            </a:r>
            <a:r>
              <a:rPr lang="en-US" sz="3000" spc="-1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s</a:t>
            </a:r>
            <a:endParaRPr lang="en-US" dirty="0"/>
          </a:p>
        </p:txBody>
      </p:sp>
      <p:sp>
        <p:nvSpPr>
          <p:cNvPr id="31" name="Object 31"/>
          <p:cNvSpPr txBox="1"/>
          <p:nvPr/>
        </p:nvSpPr>
        <p:spPr>
          <a:xfrm>
            <a:off x="13374169" y="4047190"/>
            <a:ext cx="5373255" cy="79998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spc="-1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S</a:t>
            </a:r>
            <a:r>
              <a:rPr lang="en-US" sz="3000" spc="-1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N</a:t>
            </a:r>
            <a:r>
              <a:rPr lang="en-US" sz="3000" spc="-1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S</a:t>
            </a:r>
            <a:endParaRPr lang="en-US" dirty="0"/>
          </a:p>
        </p:txBody>
      </p:sp>
      <p:sp>
        <p:nvSpPr>
          <p:cNvPr id="32" name="Object 32"/>
          <p:cNvSpPr txBox="1"/>
          <p:nvPr/>
        </p:nvSpPr>
        <p:spPr>
          <a:xfrm>
            <a:off x="1313068" y="4734905"/>
            <a:ext cx="5547171" cy="63998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400" spc="-100" kern="0" dirty="0" smtClean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정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보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를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 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입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력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하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세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요</a:t>
            </a:r>
            <a:endParaRPr lang="en-US" dirty="0"/>
          </a:p>
        </p:txBody>
      </p:sp>
      <p:sp>
        <p:nvSpPr>
          <p:cNvPr id="33" name="Object 33"/>
          <p:cNvSpPr txBox="1"/>
          <p:nvPr/>
        </p:nvSpPr>
        <p:spPr>
          <a:xfrm>
            <a:off x="5253241" y="4734905"/>
            <a:ext cx="5547171" cy="63998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400" spc="-100" kern="0" dirty="0" smtClean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정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보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를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 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입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력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하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세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요</a:t>
            </a:r>
            <a:endParaRPr lang="en-US" dirty="0"/>
          </a:p>
        </p:txBody>
      </p:sp>
      <p:sp>
        <p:nvSpPr>
          <p:cNvPr id="34" name="Object 34"/>
          <p:cNvSpPr txBox="1"/>
          <p:nvPr/>
        </p:nvSpPr>
        <p:spPr>
          <a:xfrm>
            <a:off x="9271262" y="4734905"/>
            <a:ext cx="5547171" cy="63998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400" spc="-100" kern="0" dirty="0" smtClean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정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보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를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 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입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력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하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세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요</a:t>
            </a:r>
            <a:endParaRPr lang="en-US" dirty="0"/>
          </a:p>
        </p:txBody>
      </p:sp>
      <p:sp>
        <p:nvSpPr>
          <p:cNvPr id="35" name="Object 35"/>
          <p:cNvSpPr txBox="1"/>
          <p:nvPr/>
        </p:nvSpPr>
        <p:spPr>
          <a:xfrm>
            <a:off x="13354292" y="4734905"/>
            <a:ext cx="5547171" cy="63998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400" spc="-100" kern="0" dirty="0" smtClean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정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보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를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 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입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력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하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세</a:t>
            </a:r>
            <a:r>
              <a:rPr lang="en-US" sz="2400" spc="-100" kern="0" dirty="0" smtClean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요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-133942" y="7714286"/>
            <a:ext cx="18704762" cy="2704762"/>
            <a:chOff x="-133942" y="7714286"/>
            <a:chExt cx="18704762" cy="2704762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133942" y="7714286"/>
              <a:ext cx="18704762" cy="2704762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1313068" y="8584223"/>
            <a:ext cx="5916112" cy="103245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800" spc="-100" kern="0" dirty="0" smtClean="0">
                <a:solidFill>
                  <a:srgbClr val="3c3f4b"/>
                </a:solidFill>
                <a:latin typeface="S-Core Dream 4 Regular" pitchFamily="34" charset="0"/>
                <a:cs typeface="S-Core Dream 4 Regular" pitchFamily="34" charset="0"/>
              </a:rPr>
              <a:t>무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4 Regular" pitchFamily="34" charset="0"/>
                <a:cs typeface="S-Core Dream 4 Regular" pitchFamily="34" charset="0"/>
              </a:rPr>
              <a:t>엇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4 Regular" pitchFamily="34" charset="0"/>
                <a:cs typeface="S-Core Dream 4 Regular" pitchFamily="34" charset="0"/>
              </a:rPr>
              <a:t>이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4 Regular" pitchFamily="34" charset="0"/>
                <a:cs typeface="S-Core Dream 4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4 Regular" pitchFamily="34" charset="0"/>
                <a:cs typeface="S-Core Dream 4 Regular" pitchFamily="34" charset="0"/>
              </a:rPr>
              <a:t>영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4 Regular" pitchFamily="34" charset="0"/>
                <a:cs typeface="S-Core Dream 4 Regular" pitchFamily="34" charset="0"/>
              </a:rPr>
              <a:t>원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4 Regular" pitchFamily="34" charset="0"/>
                <a:cs typeface="S-Core Dream 4 Regular" pitchFamily="34" charset="0"/>
              </a:rPr>
              <a:t>히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4 Regular" pitchFamily="34" charset="0"/>
                <a:cs typeface="S-Core Dream 4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4 Regular" pitchFamily="34" charset="0"/>
                <a:cs typeface="S-Core Dream 4 Regular" pitchFamily="34" charset="0"/>
              </a:rPr>
              <a:t>인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4 Regular" pitchFamily="34" charset="0"/>
                <a:cs typeface="S-Core Dream 4 Regular" pitchFamily="34" charset="0"/>
              </a:rPr>
              <a:t>생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4 Regular" pitchFamily="34" charset="0"/>
                <a:cs typeface="S-Core Dream 4 Regular" pitchFamily="34" charset="0"/>
              </a:rPr>
              <a:t>을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4 Regular" pitchFamily="34" charset="0"/>
                <a:cs typeface="S-Core Dream 4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4 Regular" pitchFamily="34" charset="0"/>
                <a:cs typeface="S-Core Dream 4 Regular" pitchFamily="34" charset="0"/>
              </a:rPr>
              <a:t>봄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4 Regular" pitchFamily="34" charset="0"/>
                <a:cs typeface="S-Core Dream 4 Regular" pitchFamily="34" charset="0"/>
              </a:rPr>
              <a:t>바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4 Regular" pitchFamily="34" charset="0"/>
                <a:cs typeface="S-Core Dream 4 Regular" pitchFamily="34" charset="0"/>
              </a:rPr>
              <a:t>람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4 Regular" pitchFamily="34" charset="0"/>
                <a:cs typeface="S-Core Dream 4 Regular" pitchFamily="34" charset="0"/>
              </a:rPr>
              <a:t>이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4 Regular" pitchFamily="34" charset="0"/>
                <a:cs typeface="S-Core Dream 4 Regular" pitchFamily="34" charset="0"/>
              </a:rPr>
              <a:t>다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4 Regular" pitchFamily="34" charset="0"/>
                <a:cs typeface="S-Core Dream 4 Regular" pitchFamily="34" charset="0"/>
              </a:rPr>
              <a:t>.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4 Regular" pitchFamily="34" charset="0"/>
                <a:cs typeface="S-Core Dream 4 Regular" pitchFamily="34" charset="0"/>
              </a:rPr>
              <a:t>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4 Regular" pitchFamily="34" charset="0"/>
                <a:cs typeface="S-Core Dream 4 Regular" pitchFamily="34" charset="0"/>
              </a:rPr>
              <a:t>불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4 Regular" pitchFamily="34" charset="0"/>
                <a:cs typeface="S-Core Dream 4 Regular" pitchFamily="34" charset="0"/>
              </a:rPr>
              <a:t>어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4 Regular" pitchFamily="34" charset="0"/>
                <a:cs typeface="S-Core Dream 4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4 Regular" pitchFamily="34" charset="0"/>
                <a:cs typeface="S-Core Dream 4 Regular" pitchFamily="34" charset="0"/>
              </a:rPr>
              <a:t>그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4 Regular" pitchFamily="34" charset="0"/>
                <a:cs typeface="S-Core Dream 4 Regular" pitchFamily="34" charset="0"/>
              </a:rPr>
              <a:t>들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4 Regular" pitchFamily="34" charset="0"/>
                <a:cs typeface="S-Core Dream 4 Regular" pitchFamily="34" charset="0"/>
              </a:rPr>
              <a:t>은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4 Regular" pitchFamily="34" charset="0"/>
                <a:cs typeface="S-Core Dream 4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4 Regular" pitchFamily="34" charset="0"/>
                <a:cs typeface="S-Core Dream 4 Regular" pitchFamily="34" charset="0"/>
              </a:rPr>
              <a:t>천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4 Regular" pitchFamily="34" charset="0"/>
                <a:cs typeface="S-Core Dream 4 Regular" pitchFamily="34" charset="0"/>
              </a:rPr>
              <a:t>고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4 Regular" pitchFamily="34" charset="0"/>
                <a:cs typeface="S-Core Dream 4 Regular" pitchFamily="34" charset="0"/>
              </a:rPr>
              <a:t>에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4 Regular" pitchFamily="34" charset="0"/>
                <a:cs typeface="S-Core Dream 4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4 Regular" pitchFamily="34" charset="0"/>
                <a:cs typeface="S-Core Dream 4 Regular" pitchFamily="34" charset="0"/>
              </a:rPr>
              <a:t>힘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4 Regular" pitchFamily="34" charset="0"/>
                <a:cs typeface="S-Core Dream 4 Regular" pitchFamily="34" charset="0"/>
              </a:rPr>
              <a:t>차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4 Regular" pitchFamily="34" charset="0"/>
                <a:cs typeface="S-Core Dream 4 Regular" pitchFamily="34" charset="0"/>
              </a:rPr>
              <a:t>게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4 Regular" pitchFamily="34" charset="0"/>
                <a:cs typeface="S-Core Dream 4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4 Regular" pitchFamily="34" charset="0"/>
                <a:cs typeface="S-Core Dream 4 Regular" pitchFamily="34" charset="0"/>
              </a:rPr>
              <a:t>두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4 Regular" pitchFamily="34" charset="0"/>
                <a:cs typeface="S-Core Dream 4 Regular" pitchFamily="34" charset="0"/>
              </a:rPr>
              <a:t>기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4 Regular" pitchFamily="34" charset="0"/>
                <a:cs typeface="S-Core Dream 4 Regular" pitchFamily="34" charset="0"/>
              </a:rPr>
              <a:t>.</a:t>
            </a:r>
            <a:endParaRPr lang="en-US" dirty="0"/>
          </a:p>
        </p:txBody>
      </p:sp>
      <p:sp>
        <p:nvSpPr>
          <p:cNvPr id="40" name="Object 40"/>
          <p:cNvSpPr txBox="1"/>
          <p:nvPr/>
        </p:nvSpPr>
        <p:spPr>
          <a:xfrm>
            <a:off x="5596927" y="8569302"/>
            <a:ext cx="17319318" cy="151706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싹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뜻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?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,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찾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붙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잡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랑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,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곳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생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생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,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황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,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장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식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solidFill>
          <a:srgbClr val="004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14286" y="2983887"/>
            <a:ext cx="15634194" cy="3171367"/>
            <a:chOff x="1314286" y="2983887"/>
            <a:chExt cx="15634194" cy="31713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4286" y="2983887"/>
              <a:ext cx="15634194" cy="317136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-2131527" y="2706281"/>
            <a:ext cx="22548768" cy="5333200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20000" spc="8200" kern="0" dirty="0" smtClean="0">
                <a:solidFill>
                  <a:srgbClr val="f0f0f2"/>
                </a:solidFill>
                <a:latin typeface="Bebas Neue" pitchFamily="34" charset="0"/>
                <a:cs typeface="Bebas Neue" pitchFamily="34" charset="0"/>
              </a:rPr>
              <a:t>t</a:t>
            </a:r>
            <a:r>
              <a:rPr lang="en-US" sz="20000" spc="8200" kern="0" dirty="0" smtClean="0">
                <a:solidFill>
                  <a:srgbClr val="f0f0f2"/>
                </a:solidFill>
                <a:latin typeface="Bebas Neue" pitchFamily="34" charset="0"/>
                <a:cs typeface="Bebas Neue" pitchFamily="34" charset="0"/>
              </a:rPr>
              <a:t>h</a:t>
            </a:r>
            <a:r>
              <a:rPr lang="en-US" sz="20000" spc="8200" kern="0" dirty="0" smtClean="0">
                <a:solidFill>
                  <a:srgbClr val="f0f0f2"/>
                </a:solidFill>
                <a:latin typeface="Bebas Neue" pitchFamily="34" charset="0"/>
                <a:cs typeface="Bebas Neue" pitchFamily="34" charset="0"/>
              </a:rPr>
              <a:t>a</a:t>
            </a:r>
            <a:r>
              <a:rPr lang="en-US" sz="20000" spc="8200" kern="0" dirty="0" smtClean="0">
                <a:solidFill>
                  <a:srgbClr val="f0f0f2"/>
                </a:solidFill>
                <a:latin typeface="Bebas Neue" pitchFamily="34" charset="0"/>
                <a:cs typeface="Bebas Neue" pitchFamily="34" charset="0"/>
              </a:rPr>
              <a:t>n</a:t>
            </a:r>
            <a:r>
              <a:rPr lang="en-US" sz="20000" spc="8200" kern="0" dirty="0" smtClean="0">
                <a:solidFill>
                  <a:srgbClr val="f0f0f2"/>
                </a:solidFill>
                <a:latin typeface="Bebas Neue" pitchFamily="34" charset="0"/>
                <a:cs typeface="Bebas Neue" pitchFamily="34" charset="0"/>
              </a:rPr>
              <a:t>k</a:t>
            </a:r>
            <a:r>
              <a:rPr lang="en-US" sz="20000" spc="8200" kern="0" dirty="0" smtClean="0">
                <a:solidFill>
                  <a:srgbClr val="f0f0f2"/>
                </a:solidFill>
                <a:latin typeface="Bebas Neue" pitchFamily="34" charset="0"/>
                <a:cs typeface="Bebas Neue" pitchFamily="34" charset="0"/>
              </a:rPr>
              <a:t>y</a:t>
            </a:r>
            <a:r>
              <a:rPr lang="en-US" sz="20000" spc="8200" kern="0" dirty="0" smtClean="0">
                <a:solidFill>
                  <a:srgbClr val="f0f0f2"/>
                </a:solidFill>
                <a:latin typeface="Bebas Neue" pitchFamily="34" charset="0"/>
                <a:cs typeface="Bebas Neue" pitchFamily="34" charset="0"/>
              </a:rPr>
              <a:t>o</a:t>
            </a:r>
            <a:r>
              <a:rPr lang="en-US" sz="20000" spc="8200" kern="0" dirty="0" smtClean="0">
                <a:solidFill>
                  <a:srgbClr val="f0f0f2"/>
                </a:solidFill>
                <a:latin typeface="Bebas Neue" pitchFamily="34" charset="0"/>
                <a:cs typeface="Bebas Neue" pitchFamily="34" charset="0"/>
              </a:rPr>
              <a:t>u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2320138" y="4314837"/>
            <a:ext cx="13645439" cy="509466"/>
            <a:chOff x="2320138" y="4314837"/>
            <a:chExt cx="13645439" cy="50946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20138" y="4314837"/>
              <a:ext cx="13645439" cy="50946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-1091222" y="4237868"/>
            <a:ext cx="20468158" cy="479988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1800" spc="3000" kern="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P</a:t>
            </a:r>
            <a:r>
              <a:rPr lang="en-US" sz="1800" spc="3000" kern="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R</a:t>
            </a:r>
            <a:r>
              <a:rPr lang="en-US" sz="1800" spc="3000" kern="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E</a:t>
            </a:r>
            <a:r>
              <a:rPr lang="en-US" sz="1800" spc="3000" kern="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S</a:t>
            </a:r>
            <a:r>
              <a:rPr lang="en-US" sz="1800" spc="3000" kern="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E</a:t>
            </a:r>
            <a:r>
              <a:rPr lang="en-US" sz="1800" spc="3000" kern="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N</a:t>
            </a:r>
            <a:r>
              <a:rPr lang="en-US" sz="1800" spc="3000" kern="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T</a:t>
            </a:r>
            <a:r>
              <a:rPr lang="en-US" sz="1800" spc="3000" kern="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A</a:t>
            </a:r>
            <a:r>
              <a:rPr lang="en-US" sz="1800" spc="3000" kern="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T</a:t>
            </a:r>
            <a:r>
              <a:rPr lang="en-US" sz="1800" spc="3000" kern="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I</a:t>
            </a:r>
            <a:r>
              <a:rPr lang="en-US" sz="1800" spc="3000" kern="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O</a:t>
            </a:r>
            <a:r>
              <a:rPr lang="en-US" sz="1800" spc="3000" kern="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N</a:t>
            </a:r>
            <a:r>
              <a:rPr lang="en-US" sz="1800" spc="3000" kern="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 </a:t>
            </a:r>
            <a:r>
              <a:rPr lang="en-US" sz="1800" spc="3000" kern="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F</a:t>
            </a:r>
            <a:r>
              <a:rPr lang="en-US" sz="1800" spc="3000" kern="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O</a:t>
            </a:r>
            <a:r>
              <a:rPr lang="en-US" sz="1800" spc="3000" kern="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R</a:t>
            </a:r>
            <a:r>
              <a:rPr lang="en-US" sz="1800" spc="3000" kern="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 </a:t>
            </a:r>
            <a:r>
              <a:rPr lang="en-US" sz="1800" spc="3000" kern="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Y</a:t>
            </a:r>
            <a:r>
              <a:rPr lang="en-US" sz="1800" spc="3000" kern="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O</a:t>
            </a:r>
            <a:r>
              <a:rPr lang="en-US" sz="1800" spc="3000" kern="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U</a:t>
            </a:r>
            <a:r>
              <a:rPr lang="en-US" sz="1800" spc="3000" kern="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R</a:t>
            </a:r>
            <a:r>
              <a:rPr lang="en-US" sz="1800" spc="3000" kern="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 </a:t>
            </a:r>
            <a:r>
              <a:rPr lang="en-US" sz="1800" spc="3000" kern="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B</a:t>
            </a:r>
            <a:r>
              <a:rPr lang="en-US" sz="1800" spc="3000" kern="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U</a:t>
            </a:r>
            <a:r>
              <a:rPr lang="en-US" sz="1800" spc="3000" kern="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S</a:t>
            </a:r>
            <a:r>
              <a:rPr lang="en-US" sz="1800" spc="3000" kern="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I</a:t>
            </a:r>
            <a:r>
              <a:rPr lang="en-US" sz="1800" spc="3000" kern="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N</a:t>
            </a:r>
            <a:r>
              <a:rPr lang="en-US" sz="1800" spc="3000" kern="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E</a:t>
            </a:r>
            <a:r>
              <a:rPr lang="en-US" sz="1800" spc="3000" kern="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S</a:t>
            </a:r>
            <a:r>
              <a:rPr lang="en-US" sz="1800" spc="3000" kern="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S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1314286" y="7152887"/>
            <a:ext cx="6196213" cy="373324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1400" spc="400" kern="0" dirty="0" smtClean="0">
                <a:solidFill>
                  <a:srgbClr val="ffffff"/>
                </a:solidFill>
                <a:latin typeface="S-Core Dream 7 ExtraBold" pitchFamily="34" charset="0"/>
                <a:cs typeface="S-Core Dream 7 ExtraBold" pitchFamily="34" charset="0"/>
              </a:rPr>
              <a:t>C</a:t>
            </a:r>
            <a:r>
              <a:rPr lang="en-US" sz="1400" spc="400" kern="0" dirty="0" smtClean="0">
                <a:solidFill>
                  <a:srgbClr val="ffffff"/>
                </a:solidFill>
                <a:latin typeface="S-Core Dream 7 ExtraBold" pitchFamily="34" charset="0"/>
                <a:cs typeface="S-Core Dream 7 ExtraBold" pitchFamily="34" charset="0"/>
              </a:rPr>
              <a:t>O</a:t>
            </a:r>
            <a:r>
              <a:rPr lang="en-US" sz="1400" spc="400" kern="0" dirty="0" smtClean="0">
                <a:solidFill>
                  <a:srgbClr val="ffffff"/>
                </a:solidFill>
                <a:latin typeface="S-Core Dream 7 ExtraBold" pitchFamily="34" charset="0"/>
                <a:cs typeface="S-Core Dream 7 ExtraBold" pitchFamily="34" charset="0"/>
              </a:rPr>
              <a:t>M</a:t>
            </a:r>
            <a:r>
              <a:rPr lang="en-US" sz="1400" spc="400" kern="0" dirty="0" smtClean="0">
                <a:solidFill>
                  <a:srgbClr val="ffffff"/>
                </a:solidFill>
                <a:latin typeface="S-Core Dream 7 ExtraBold" pitchFamily="34" charset="0"/>
                <a:cs typeface="S-Core Dream 7 ExtraBold" pitchFamily="34" charset="0"/>
              </a:rPr>
              <a:t>P</a:t>
            </a:r>
            <a:r>
              <a:rPr lang="en-US" sz="1400" spc="400" kern="0" dirty="0" smtClean="0">
                <a:solidFill>
                  <a:srgbClr val="ffffff"/>
                </a:solidFill>
                <a:latin typeface="S-Core Dream 7 ExtraBold" pitchFamily="34" charset="0"/>
                <a:cs typeface="S-Core Dream 7 ExtraBold" pitchFamily="34" charset="0"/>
              </a:rPr>
              <a:t>A</a:t>
            </a:r>
            <a:r>
              <a:rPr lang="en-US" sz="1400" spc="400" kern="0" dirty="0" smtClean="0">
                <a:solidFill>
                  <a:srgbClr val="ffffff"/>
                </a:solidFill>
                <a:latin typeface="S-Core Dream 7 ExtraBold" pitchFamily="34" charset="0"/>
                <a:cs typeface="S-Core Dream 7 ExtraBold" pitchFamily="34" charset="0"/>
              </a:rPr>
              <a:t>N</a:t>
            </a:r>
            <a:r>
              <a:rPr lang="en-US" sz="1400" spc="400" kern="0" dirty="0" smtClean="0">
                <a:solidFill>
                  <a:srgbClr val="ffffff"/>
                </a:solidFill>
                <a:latin typeface="S-Core Dream 7 ExtraBold" pitchFamily="34" charset="0"/>
                <a:cs typeface="S-Core Dream 7 ExtraBold" pitchFamily="34" charset="0"/>
              </a:rPr>
              <a:t>Y</a:t>
            </a:r>
            <a:r>
              <a:rPr lang="en-US" sz="1400" spc="400" kern="0" dirty="0" smtClean="0">
                <a:solidFill>
                  <a:srgbClr val="ffffff"/>
                </a:solidFill>
                <a:latin typeface="S-Core Dream 7 ExtraBold" pitchFamily="34" charset="0"/>
                <a:cs typeface="S-Core Dream 7 ExtraBold" pitchFamily="34" charset="0"/>
              </a:rPr>
              <a:t> </a:t>
            </a:r>
            <a:r>
              <a:rPr lang="en-US" sz="1400" spc="400" kern="0" dirty="0" smtClean="0">
                <a:solidFill>
                  <a:srgbClr val="ffffff"/>
                </a:solidFill>
                <a:latin typeface="S-Core Dream 7 ExtraBold" pitchFamily="34" charset="0"/>
                <a:cs typeface="S-Core Dream 7 ExtraBold" pitchFamily="34" charset="0"/>
              </a:rPr>
              <a:t>N</a:t>
            </a:r>
            <a:r>
              <a:rPr lang="en-US" sz="1400" spc="400" kern="0" dirty="0" smtClean="0">
                <a:solidFill>
                  <a:srgbClr val="ffffff"/>
                </a:solidFill>
                <a:latin typeface="S-Core Dream 7 ExtraBold" pitchFamily="34" charset="0"/>
                <a:cs typeface="S-Core Dream 7 ExtraBold" pitchFamily="34" charset="0"/>
              </a:rPr>
              <a:t>A</a:t>
            </a:r>
            <a:r>
              <a:rPr lang="en-US" sz="1400" spc="400" kern="0" dirty="0" smtClean="0">
                <a:solidFill>
                  <a:srgbClr val="ffffff"/>
                </a:solidFill>
                <a:latin typeface="S-Core Dream 7 ExtraBold" pitchFamily="34" charset="0"/>
                <a:cs typeface="S-Core Dream 7 ExtraBold" pitchFamily="34" charset="0"/>
              </a:rPr>
              <a:t>M</a:t>
            </a:r>
            <a:r>
              <a:rPr lang="en-US" sz="1400" spc="400" kern="0" dirty="0" smtClean="0">
                <a:solidFill>
                  <a:srgbClr val="ffffff"/>
                </a:solidFill>
                <a:latin typeface="S-Core Dream 7 ExtraBold" pitchFamily="34" charset="0"/>
                <a:cs typeface="S-Core Dream 7 ExtraBold" pitchFamily="34" charset="0"/>
              </a:rPr>
              <a:t>E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0752266" y="7187984"/>
            <a:ext cx="6196213" cy="319992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r"/>
            <a:r>
              <a:rPr lang="en-US" sz="1200" spc="300" kern="0" dirty="0" smtClean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W</a:t>
            </a:r>
            <a:r>
              <a:rPr lang="en-US" sz="1200" spc="300" kern="0" dirty="0" smtClean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W</a:t>
            </a:r>
            <a:r>
              <a:rPr lang="en-US" sz="1200" spc="300" kern="0" dirty="0" smtClean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W</a:t>
            </a:r>
            <a:r>
              <a:rPr lang="en-US" sz="1200" spc="300" kern="0" dirty="0" smtClean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.</a:t>
            </a:r>
            <a:r>
              <a:rPr lang="en-US" sz="1200" spc="300" kern="0" dirty="0" smtClean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M</a:t>
            </a:r>
            <a:r>
              <a:rPr lang="en-US" sz="1200" spc="300" kern="0" dirty="0" smtClean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I</a:t>
            </a:r>
            <a:r>
              <a:rPr lang="en-US" sz="1200" spc="300" kern="0" dirty="0" smtClean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R</a:t>
            </a:r>
            <a:r>
              <a:rPr lang="en-US" sz="1200" spc="300" kern="0" dirty="0" smtClean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I</a:t>
            </a:r>
            <a:r>
              <a:rPr lang="en-US" sz="1200" spc="300" kern="0" dirty="0" smtClean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C</a:t>
            </a:r>
            <a:r>
              <a:rPr lang="en-US" sz="1200" spc="300" kern="0" dirty="0" smtClean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A</a:t>
            </a:r>
            <a:r>
              <a:rPr lang="en-US" sz="1200" spc="300" kern="0" dirty="0" smtClean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N</a:t>
            </a:r>
            <a:r>
              <a:rPr lang="en-US" sz="1200" spc="300" kern="0" dirty="0" smtClean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V</a:t>
            </a:r>
            <a:r>
              <a:rPr lang="en-US" sz="1200" spc="300" kern="0" dirty="0" smtClean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A</a:t>
            </a:r>
            <a:r>
              <a:rPr lang="en-US" sz="1200" spc="300" kern="0" dirty="0" smtClean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S</a:t>
            </a:r>
            <a:r>
              <a:rPr lang="en-US" sz="1200" spc="300" kern="0" dirty="0" smtClean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.</a:t>
            </a:r>
            <a:r>
              <a:rPr lang="en-US" sz="1200" spc="300" kern="0" dirty="0" smtClean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C</a:t>
            </a:r>
            <a:r>
              <a:rPr lang="en-US" sz="1200" spc="300" kern="0" dirty="0" smtClean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O</a:t>
            </a:r>
            <a:r>
              <a:rPr lang="en-US" sz="1200" spc="300" kern="0" dirty="0" smtClean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M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3409524" y="7295942"/>
            <a:ext cx="10924957" cy="98148"/>
            <a:chOff x="3409524" y="7295942"/>
            <a:chExt cx="10924957" cy="9814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09524" y="7295942"/>
              <a:ext cx="10924957" cy="981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4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5925" y="4740321"/>
            <a:ext cx="15430398" cy="325325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2200" spc="900" kern="0" dirty="0" smtClean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i</a:t>
            </a:r>
            <a:r>
              <a:rPr lang="en-US" sz="12200" spc="900" kern="0" dirty="0" smtClean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n</a:t>
            </a:r>
            <a:r>
              <a:rPr lang="en-US" sz="12200" spc="900" kern="0" dirty="0" smtClean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t</a:t>
            </a:r>
            <a:r>
              <a:rPr lang="en-US" sz="12200" spc="900" kern="0" dirty="0" smtClean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r</a:t>
            </a:r>
            <a:r>
              <a:rPr lang="en-US" sz="12200" spc="900" kern="0" dirty="0" smtClean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o</a:t>
            </a:r>
            <a:r>
              <a:rPr lang="en-US" sz="12200" spc="900" kern="0" dirty="0" smtClean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d</a:t>
            </a:r>
            <a:r>
              <a:rPr lang="en-US" sz="12200" spc="900" kern="0" dirty="0" smtClean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u</a:t>
            </a:r>
            <a:r>
              <a:rPr lang="en-US" sz="12200" spc="900" kern="0" dirty="0" smtClean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c</a:t>
            </a:r>
            <a:r>
              <a:rPr lang="en-US" sz="12200" spc="900" kern="0" dirty="0" smtClean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t</a:t>
            </a:r>
            <a:r>
              <a:rPr lang="en-US" sz="12200" spc="900" kern="0" dirty="0" smtClean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i</a:t>
            </a:r>
            <a:r>
              <a:rPr lang="en-US" sz="12200" spc="900" kern="0" dirty="0" smtClean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o</a:t>
            </a:r>
            <a:r>
              <a:rPr lang="en-US" sz="12200" spc="900" kern="0" dirty="0" smtClean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n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255925" y="7256395"/>
            <a:ext cx="13344683" cy="1706700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힘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차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게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평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화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스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러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운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청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춘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끓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같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은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위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여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,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소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담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스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러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운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것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청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춘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미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인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길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얼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마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나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뿐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것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은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온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갖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따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뜻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한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뿐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창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공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희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망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있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음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으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로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써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있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트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고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,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보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내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뛰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노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영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락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과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것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착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목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한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용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감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고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할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지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라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도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자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신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과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불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러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두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손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아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름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우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냐</a:t>
            </a:r>
            <a:r>
              <a:rPr lang="en-US" sz="1800" spc="-100" kern="0" dirty="0" smtClean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?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255925" y="6731969"/>
            <a:ext cx="917569" cy="73247"/>
            <a:chOff x="1255925" y="6731969"/>
            <a:chExt cx="917569" cy="7324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5925" y="6731969"/>
              <a:ext cx="917569" cy="7324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3934020" y="6645096"/>
            <a:ext cx="3226511" cy="470324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17600" dirty="0" smtClean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0</a:t>
            </a:r>
            <a:r>
              <a:rPr lang="en-US" sz="17600" dirty="0" smtClean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1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1790476" y="-561181"/>
            <a:ext cx="5151007" cy="6868101"/>
            <a:chOff x="11790476" y="-561181"/>
            <a:chExt cx="5151007" cy="686810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90476" y="-561181"/>
              <a:ext cx="5151007" cy="68681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19048" y="7626891"/>
            <a:ext cx="9260126" cy="1092087"/>
            <a:chOff x="7619048" y="7626891"/>
            <a:chExt cx="9260126" cy="1092087"/>
          </a:xfrm>
        </p:grpSpPr>
        <p:sp>
          <p:nvSpPr>
            <p:cNvPr id="3" name="Object 3"/>
            <p:cNvSpPr txBox="1"/>
            <p:nvPr/>
          </p:nvSpPr>
          <p:spPr>
            <a:xfrm>
              <a:off x="9523810" y="7121202"/>
              <a:ext cx="11033046" cy="1517067"/>
            </a:xfrm>
            <a:prstGeom prst="rect">
              <a:avLst/>
            </a:prstGeom>
            <a:noFill/>
          </p:spPr>
          <p:txBody>
            <a:bodyPr anchor="b" wrap="square" rtlCol="0">
              <a:spAutoFit/>
            </a:bodyPr>
            <a:lstStyle/>
            <a:p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따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뜻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한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용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감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하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고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청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춘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을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사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랑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의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실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현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에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있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는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별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과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끓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는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다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.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장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식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하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는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밝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은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그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들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의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인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간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에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청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춘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에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서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만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구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하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지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실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로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이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상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의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않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는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힘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있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다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.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지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혜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는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불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어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대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고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,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낙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원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을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곧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맺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어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,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풀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밭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에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위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하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여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서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.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착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목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한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는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기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관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과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가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슴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에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곳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으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로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돋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고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,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길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을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것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이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다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.</a:t>
              </a:r>
              <a:endParaRPr lang="en-US" dirty="0"/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7619048" y="8185658"/>
              <a:ext cx="2885714" cy="533320"/>
            </a:xfrm>
            <a:prstGeom prst="rect">
              <a:avLst/>
            </a:prstGeom>
            <a:noFill/>
          </p:spPr>
          <p:txBody>
            <a:bodyPr anchor="b" wrap="square" rtlCol="0">
              <a:spAutoFit/>
            </a:bodyPr>
            <a:lstStyle/>
            <a:p>
              <a:r>
                <a:rPr lang="en-US" sz="2000" spc="-100" kern="0" dirty="0" smtClean="0">
                  <a:solidFill>
                    <a:srgbClr val="0048d7"/>
                  </a:solidFill>
                  <a:latin typeface="S-Core Dream 6 Bold" pitchFamily="34" charset="0"/>
                  <a:cs typeface="S-Core Dream 6 Bold" pitchFamily="34" charset="0"/>
                </a:rPr>
                <a:t>항</a:t>
              </a:r>
              <a:r>
                <a:rPr lang="en-US" sz="2000" spc="-100" kern="0" dirty="0" smtClean="0">
                  <a:solidFill>
                    <a:srgbClr val="0048d7"/>
                  </a:solidFill>
                  <a:latin typeface="S-Core Dream 6 Bold" pitchFamily="34" charset="0"/>
                  <a:cs typeface="S-Core Dream 6 Bold" pitchFamily="34" charset="0"/>
                </a:rPr>
                <a:t>목</a:t>
              </a:r>
              <a:r>
                <a:rPr lang="en-US" sz="2000" spc="-100" kern="0" dirty="0" smtClean="0">
                  <a:solidFill>
                    <a:srgbClr val="0048d7"/>
                  </a:solidFill>
                  <a:latin typeface="S-Core Dream 6 Bold" pitchFamily="34" charset="0"/>
                  <a:cs typeface="S-Core Dream 6 Bold" pitchFamily="34" charset="0"/>
                </a:rPr>
                <a:t>이</a:t>
              </a:r>
              <a:r>
                <a:rPr lang="en-US" sz="2000" spc="-100" kern="0" dirty="0" smtClean="0">
                  <a:solidFill>
                    <a:srgbClr val="0048d7"/>
                  </a:solidFill>
                  <a:latin typeface="S-Core Dream 6 Bold" pitchFamily="34" charset="0"/>
                  <a:cs typeface="S-Core Dream 6 Bold" pitchFamily="34" charset="0"/>
                </a:rPr>
                <a:t>름</a:t>
              </a:r>
              <a:endParaRPr lang="en-US" dirty="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13068" y="3832025"/>
            <a:ext cx="5156043" cy="1101668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2000" spc="-100" kern="0" dirty="0" smtClean="0">
                <a:solidFill>
                  <a:srgbClr val="3c3f4b"/>
                </a:solidFill>
                <a:latin typeface="S-Core Dream 6 Bold" pitchFamily="34" charset="0"/>
                <a:cs typeface="S-Core Dream 6 Bold" pitchFamily="34" charset="0"/>
              </a:rPr>
              <a:t>제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6 Bold" pitchFamily="34" charset="0"/>
                <a:cs typeface="S-Core Dream 6 Bold" pitchFamily="34" charset="0"/>
              </a:rPr>
              <a:t>목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6 Bold" pitchFamily="34" charset="0"/>
                <a:cs typeface="S-Core Dream 6 Bold" pitchFamily="34" charset="0"/>
              </a:rPr>
              <a:t>을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6 Bold" pitchFamily="34" charset="0"/>
                <a:cs typeface="S-Core Dream 6 Bold" pitchFamily="34" charset="0"/>
              </a:rPr>
              <a:t> 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6 Bold" pitchFamily="34" charset="0"/>
                <a:cs typeface="S-Core Dream 6 Bold" pitchFamily="34" charset="0"/>
              </a:rPr>
              <a:t>입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6 Bold" pitchFamily="34" charset="0"/>
                <a:cs typeface="S-Core Dream 6 Bold" pitchFamily="34" charset="0"/>
              </a:rPr>
              <a:t>력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6 Bold" pitchFamily="34" charset="0"/>
                <a:cs typeface="S-Core Dream 6 Bold" pitchFamily="34" charset="0"/>
              </a:rPr>
              <a:t>해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6 Bold" pitchFamily="34" charset="0"/>
                <a:cs typeface="S-Core Dream 6 Bold" pitchFamily="34" charset="0"/>
              </a:rPr>
              <a:t>주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6 Bold" pitchFamily="34" charset="0"/>
                <a:cs typeface="S-Core Dream 6 Bold" pitchFamily="34" charset="0"/>
              </a:rPr>
              <a:t>세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6 Bold" pitchFamily="34" charset="0"/>
                <a:cs typeface="S-Core Dream 6 Bold" pitchFamily="34" charset="0"/>
              </a:rPr>
              <a:t>요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여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기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에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 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내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용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을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 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입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력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해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주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세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요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1313068" y="5463179"/>
          <a:ext cx="4471371" cy="372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6162"/>
                <a:gridCol w="104520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항목을 적어주세요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번호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항목명입니다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1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항목명입니다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2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항목명입니다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3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항목명입니다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4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002" name="그룹 1002"/>
          <p:cNvGrpSpPr/>
          <p:nvPr/>
        </p:nvGrpSpPr>
        <p:grpSpPr>
          <a:xfrm>
            <a:off x="7619048" y="1579290"/>
            <a:ext cx="9260126" cy="1274186"/>
            <a:chOff x="7619048" y="1579290"/>
            <a:chExt cx="9260126" cy="1274186"/>
          </a:xfrm>
        </p:grpSpPr>
        <p:sp>
          <p:nvSpPr>
            <p:cNvPr id="9" name="Object 9"/>
            <p:cNvSpPr txBox="1"/>
            <p:nvPr/>
          </p:nvSpPr>
          <p:spPr>
            <a:xfrm>
              <a:off x="9523810" y="1073601"/>
              <a:ext cx="11033046" cy="1517067"/>
            </a:xfrm>
            <a:prstGeom prst="rect">
              <a:avLst/>
            </a:prstGeom>
            <a:noFill/>
          </p:spPr>
          <p:txBody>
            <a:bodyPr anchor="b" wrap="square" rtlCol="0">
              <a:spAutoFit/>
            </a:bodyPr>
            <a:lstStyle/>
            <a:p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따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뜻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한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용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감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하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고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청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춘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을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사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랑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의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실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현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에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있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는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별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과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끓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는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다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.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장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식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하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는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밝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은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그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들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의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인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간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에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청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춘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에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서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만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구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하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지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실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로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이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상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의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않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는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힘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있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다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.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지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혜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는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불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어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대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고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,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낙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원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을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곧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맺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어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,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풀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밭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에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위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하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여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서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.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착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목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한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는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기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관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과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가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슴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에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곳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으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로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돋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고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,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길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을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것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이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다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.</a:t>
              </a:r>
              <a:endParaRPr lang="en-US" dirty="0"/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7619048" y="2320156"/>
              <a:ext cx="2885714" cy="533320"/>
            </a:xfrm>
            <a:prstGeom prst="rect">
              <a:avLst/>
            </a:prstGeom>
            <a:noFill/>
          </p:spPr>
          <p:txBody>
            <a:bodyPr anchor="b" wrap="square" rtlCol="0">
              <a:spAutoFit/>
            </a:bodyPr>
            <a:lstStyle/>
            <a:p>
              <a:r>
                <a:rPr lang="en-US" sz="2000" spc="-100" kern="0" dirty="0" smtClean="0">
                  <a:solidFill>
                    <a:srgbClr val="0048d7"/>
                  </a:solidFill>
                  <a:latin typeface="S-Core Dream 6 Bold" pitchFamily="34" charset="0"/>
                  <a:cs typeface="S-Core Dream 6 Bold" pitchFamily="34" charset="0"/>
                </a:rPr>
                <a:t>항</a:t>
              </a:r>
              <a:r>
                <a:rPr lang="en-US" sz="2000" spc="-100" kern="0" dirty="0" smtClean="0">
                  <a:solidFill>
                    <a:srgbClr val="0048d7"/>
                  </a:solidFill>
                  <a:latin typeface="S-Core Dream 6 Bold" pitchFamily="34" charset="0"/>
                  <a:cs typeface="S-Core Dream 6 Bold" pitchFamily="34" charset="0"/>
                </a:rPr>
                <a:t>목</a:t>
              </a:r>
              <a:r>
                <a:rPr lang="en-US" sz="2000" spc="-100" kern="0" dirty="0" smtClean="0">
                  <a:solidFill>
                    <a:srgbClr val="0048d7"/>
                  </a:solidFill>
                  <a:latin typeface="S-Core Dream 6 Bold" pitchFamily="34" charset="0"/>
                  <a:cs typeface="S-Core Dream 6 Bold" pitchFamily="34" charset="0"/>
                </a:rPr>
                <a:t>이</a:t>
              </a:r>
              <a:r>
                <a:rPr lang="en-US" sz="2000" spc="-100" kern="0" dirty="0" smtClean="0">
                  <a:solidFill>
                    <a:srgbClr val="0048d7"/>
                  </a:solidFill>
                  <a:latin typeface="S-Core Dream 6 Bold" pitchFamily="34" charset="0"/>
                  <a:cs typeface="S-Core Dream 6 Bold" pitchFamily="34" charset="0"/>
                </a:rPr>
                <a:t>름</a:t>
              </a:r>
              <a:endParaRPr lang="en-US" dirty="0"/>
            </a:p>
          </p:txBody>
        </p:sp>
      </p:grpSp>
      <p:grpSp>
        <p:nvGrpSpPr>
          <p:cNvPr id="1003" name="그룹 1003"/>
          <p:cNvGrpSpPr/>
          <p:nvPr/>
        </p:nvGrpSpPr>
        <p:grpSpPr>
          <a:xfrm>
            <a:off x="7619048" y="3716557"/>
            <a:ext cx="9260126" cy="1092087"/>
            <a:chOff x="7619048" y="3716557"/>
            <a:chExt cx="9260126" cy="1092087"/>
          </a:xfrm>
        </p:grpSpPr>
        <p:sp>
          <p:nvSpPr>
            <p:cNvPr id="13" name="Object 13"/>
            <p:cNvSpPr txBox="1"/>
            <p:nvPr/>
          </p:nvSpPr>
          <p:spPr>
            <a:xfrm>
              <a:off x="9523810" y="3210868"/>
              <a:ext cx="11033046" cy="1517067"/>
            </a:xfrm>
            <a:prstGeom prst="rect">
              <a:avLst/>
            </a:prstGeom>
            <a:noFill/>
          </p:spPr>
          <p:txBody>
            <a:bodyPr anchor="b" wrap="square" rtlCol="0">
              <a:spAutoFit/>
            </a:bodyPr>
            <a:lstStyle/>
            <a:p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따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뜻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한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용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감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하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고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청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춘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을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사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랑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의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실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현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에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있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는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별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과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끓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는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다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.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장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식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하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는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밝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은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그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들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의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인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간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에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청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춘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에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서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만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구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하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지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실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로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이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상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의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않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는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힘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있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다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.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지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혜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는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불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어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대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고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,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낙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원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을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곧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맺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어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,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풀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밭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에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위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하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여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서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.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착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목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한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는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기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관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과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가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슴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에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곳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으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로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돋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고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,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길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을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것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이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다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.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7619048" y="4275324"/>
              <a:ext cx="2885714" cy="533320"/>
            </a:xfrm>
            <a:prstGeom prst="rect">
              <a:avLst/>
            </a:prstGeom>
            <a:noFill/>
          </p:spPr>
          <p:txBody>
            <a:bodyPr anchor="b" wrap="square" rtlCol="0">
              <a:spAutoFit/>
            </a:bodyPr>
            <a:lstStyle/>
            <a:p>
              <a:r>
                <a:rPr lang="en-US" sz="2000" spc="-100" kern="0" dirty="0" smtClean="0">
                  <a:solidFill>
                    <a:srgbClr val="0048d7"/>
                  </a:solidFill>
                  <a:latin typeface="S-Core Dream 6 Bold" pitchFamily="34" charset="0"/>
                  <a:cs typeface="S-Core Dream 6 Bold" pitchFamily="34" charset="0"/>
                </a:rPr>
                <a:t>항</a:t>
              </a:r>
              <a:r>
                <a:rPr lang="en-US" sz="2000" spc="-100" kern="0" dirty="0" smtClean="0">
                  <a:solidFill>
                    <a:srgbClr val="0048d7"/>
                  </a:solidFill>
                  <a:latin typeface="S-Core Dream 6 Bold" pitchFamily="34" charset="0"/>
                  <a:cs typeface="S-Core Dream 6 Bold" pitchFamily="34" charset="0"/>
                </a:rPr>
                <a:t>목</a:t>
              </a:r>
              <a:r>
                <a:rPr lang="en-US" sz="2000" spc="-100" kern="0" dirty="0" smtClean="0">
                  <a:solidFill>
                    <a:srgbClr val="0048d7"/>
                  </a:solidFill>
                  <a:latin typeface="S-Core Dream 6 Bold" pitchFamily="34" charset="0"/>
                  <a:cs typeface="S-Core Dream 6 Bold" pitchFamily="34" charset="0"/>
                </a:rPr>
                <a:t>이</a:t>
              </a:r>
              <a:r>
                <a:rPr lang="en-US" sz="2000" spc="-100" kern="0" dirty="0" smtClean="0">
                  <a:solidFill>
                    <a:srgbClr val="0048d7"/>
                  </a:solidFill>
                  <a:latin typeface="S-Core Dream 6 Bold" pitchFamily="34" charset="0"/>
                  <a:cs typeface="S-Core Dream 6 Bold" pitchFamily="34" charset="0"/>
                </a:rPr>
                <a:t>름</a:t>
              </a:r>
              <a:endParaRPr lang="en-US" dirty="0"/>
            </a:p>
          </p:txBody>
        </p:sp>
      </p:grpSp>
      <p:grpSp>
        <p:nvGrpSpPr>
          <p:cNvPr id="1004" name="그룹 1004"/>
          <p:cNvGrpSpPr/>
          <p:nvPr/>
        </p:nvGrpSpPr>
        <p:grpSpPr>
          <a:xfrm>
            <a:off x="7619048" y="5671724"/>
            <a:ext cx="9260126" cy="1092087"/>
            <a:chOff x="7619048" y="5671724"/>
            <a:chExt cx="9260126" cy="1092087"/>
          </a:xfrm>
        </p:grpSpPr>
        <p:sp>
          <p:nvSpPr>
            <p:cNvPr id="17" name="Object 17"/>
            <p:cNvSpPr txBox="1"/>
            <p:nvPr/>
          </p:nvSpPr>
          <p:spPr>
            <a:xfrm>
              <a:off x="9523810" y="5166035"/>
              <a:ext cx="11033046" cy="1517067"/>
            </a:xfrm>
            <a:prstGeom prst="rect">
              <a:avLst/>
            </a:prstGeom>
            <a:noFill/>
          </p:spPr>
          <p:txBody>
            <a:bodyPr anchor="b" wrap="square" rtlCol="0">
              <a:spAutoFit/>
            </a:bodyPr>
            <a:lstStyle/>
            <a:p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따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뜻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한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용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감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하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고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청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춘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을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사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랑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의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실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현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에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있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는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별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과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끓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는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다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.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장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식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하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는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밝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은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그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들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의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인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간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에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청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춘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에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서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만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구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하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지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실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로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이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상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의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않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는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힘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있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다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.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지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혜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는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불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어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대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고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,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낙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원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을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곧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맺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어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,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풀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밭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에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위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하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여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서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.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착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목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한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는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기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관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과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가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슴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에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곳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으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로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돋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고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,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길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을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것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이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다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.</a:t>
              </a:r>
              <a:endParaRPr lang="en-US" dirty="0"/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7619048" y="6230491"/>
              <a:ext cx="2885714" cy="533320"/>
            </a:xfrm>
            <a:prstGeom prst="rect">
              <a:avLst/>
            </a:prstGeom>
            <a:noFill/>
          </p:spPr>
          <p:txBody>
            <a:bodyPr anchor="b" wrap="square" rtlCol="0">
              <a:spAutoFit/>
            </a:bodyPr>
            <a:lstStyle/>
            <a:p>
              <a:r>
                <a:rPr lang="en-US" sz="2000" spc="-100" kern="0" dirty="0" smtClean="0">
                  <a:solidFill>
                    <a:srgbClr val="0048d7"/>
                  </a:solidFill>
                  <a:latin typeface="S-Core Dream 6 Bold" pitchFamily="34" charset="0"/>
                  <a:cs typeface="S-Core Dream 6 Bold" pitchFamily="34" charset="0"/>
                </a:rPr>
                <a:t>항</a:t>
              </a:r>
              <a:r>
                <a:rPr lang="en-US" sz="2000" spc="-100" kern="0" dirty="0" smtClean="0">
                  <a:solidFill>
                    <a:srgbClr val="0048d7"/>
                  </a:solidFill>
                  <a:latin typeface="S-Core Dream 6 Bold" pitchFamily="34" charset="0"/>
                  <a:cs typeface="S-Core Dream 6 Bold" pitchFamily="34" charset="0"/>
                </a:rPr>
                <a:t>목</a:t>
              </a:r>
              <a:r>
                <a:rPr lang="en-US" sz="2000" spc="-100" kern="0" dirty="0" smtClean="0">
                  <a:solidFill>
                    <a:srgbClr val="0048d7"/>
                  </a:solidFill>
                  <a:latin typeface="S-Core Dream 6 Bold" pitchFamily="34" charset="0"/>
                  <a:cs typeface="S-Core Dream 6 Bold" pitchFamily="34" charset="0"/>
                </a:rPr>
                <a:t>이</a:t>
              </a:r>
              <a:r>
                <a:rPr lang="en-US" sz="2000" spc="-100" kern="0" dirty="0" smtClean="0">
                  <a:solidFill>
                    <a:srgbClr val="0048d7"/>
                  </a:solidFill>
                  <a:latin typeface="S-Core Dream 6 Bold" pitchFamily="34" charset="0"/>
                  <a:cs typeface="S-Core Dream 6 Bold" pitchFamily="34" charset="0"/>
                </a:rPr>
                <a:t>름</a:t>
              </a:r>
              <a:endParaRPr lang="en-US" dirty="0"/>
            </a:p>
          </p:txBody>
        </p:sp>
      </p:grpSp>
      <p:grpSp>
        <p:nvGrpSpPr>
          <p:cNvPr id="1005" name="그룹 1005"/>
          <p:cNvGrpSpPr/>
          <p:nvPr/>
        </p:nvGrpSpPr>
        <p:grpSpPr>
          <a:xfrm>
            <a:off x="1313068" y="1165090"/>
            <a:ext cx="4534551" cy="1867665"/>
            <a:chOff x="1313068" y="1165090"/>
            <a:chExt cx="4534551" cy="1867665"/>
          </a:xfrm>
        </p:grpSpPr>
        <p:sp>
          <p:nvSpPr>
            <p:cNvPr id="21" name="Object 21"/>
            <p:cNvSpPr txBox="1"/>
            <p:nvPr/>
          </p:nvSpPr>
          <p:spPr>
            <a:xfrm>
              <a:off x="1313068" y="1165090"/>
              <a:ext cx="6801826" cy="2723741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c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o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m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p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a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n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y</a:t>
              </a:r>
              <a:r>
                <a:rPr lang="en-US" dirty="0" smtClean="0"/>
                <a:t/>
              </a:r>
            </a:p>
            <a:p>
              <a:r>
                <a:rPr lang="en-US" dirty="0" smtClean="0"/>
                <a:t/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i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n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t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r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o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d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u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c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t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i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o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n</a:t>
              </a:r>
              <a:endParaRPr lang="en-US" dirty="0"/>
            </a:p>
          </p:txBody>
        </p:sp>
        <p:grpSp>
          <p:nvGrpSpPr>
            <p:cNvPr id="1006" name="그룹 1006"/>
            <p:cNvGrpSpPr/>
            <p:nvPr/>
          </p:nvGrpSpPr>
          <p:grpSpPr>
            <a:xfrm>
              <a:off x="1313068" y="2959508"/>
              <a:ext cx="917569" cy="73247"/>
              <a:chOff x="1313068" y="2959508"/>
              <a:chExt cx="917569" cy="73247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313068" y="2959508"/>
                <a:ext cx="917569" cy="73247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13068" y="1165090"/>
            <a:ext cx="5296456" cy="1035876"/>
            <a:chOff x="1313068" y="1165090"/>
            <a:chExt cx="5296456" cy="1035876"/>
          </a:xfrm>
        </p:grpSpPr>
        <p:sp>
          <p:nvSpPr>
            <p:cNvPr id="3" name="Object 3"/>
            <p:cNvSpPr txBox="1"/>
            <p:nvPr/>
          </p:nvSpPr>
          <p:spPr>
            <a:xfrm>
              <a:off x="1313068" y="1165090"/>
              <a:ext cx="7944683" cy="1466630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b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u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s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i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n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e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s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s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 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o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u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t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l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i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n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e</a:t>
              </a:r>
              <a:endParaRPr lang="en-US" dirty="0"/>
            </a:p>
          </p:txBody>
        </p:sp>
        <p:grpSp>
          <p:nvGrpSpPr>
            <p:cNvPr id="1002" name="그룹 1002"/>
            <p:cNvGrpSpPr/>
            <p:nvPr/>
          </p:nvGrpSpPr>
          <p:grpSpPr>
            <a:xfrm>
              <a:off x="1313068" y="2127719"/>
              <a:ext cx="917569" cy="73247"/>
              <a:chOff x="1313068" y="2127719"/>
              <a:chExt cx="917569" cy="73247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313068" y="2127719"/>
                <a:ext cx="917569" cy="73247"/>
              </a:xfrm>
              <a:prstGeom prst="rect">
                <a:avLst/>
              </a:prstGeom>
            </p:spPr>
          </p:pic>
        </p:grpSp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1313068" y="3294279"/>
          <a:ext cx="15639313" cy="5620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8778"/>
                <a:gridCol w="5940683"/>
                <a:gridCol w="3088498"/>
                <a:gridCol w="303135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 b="0" i="0">
                          <a:latin typeface="Times New Roman"/>
                          <a:cs typeface="Times New Roman"/>
                          <a:solidFill>
                            <a:srgbClr val="0048D7"/>
                          </a:solidFill>
                        </a:rPr>
                        <a:t>사업에 대해 적어주세요</a:t>
                      </a:r>
                      <a:endParaRPr lang="en-US" sz="27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-1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사업에 대한 설명을 적어주세요
품었기 미인을 그들은 아니한 반짝이는 노년에게서 피고, 것이다. 
피부가 끓는 피가 이 모래뿐일 이것이다.</a:t>
                      </a:r>
                      <a:endParaRPr lang="en-US" sz="-1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사업에 대한 설명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-100" dirty="0" smtClean="0" b="0" i="0">
                          <a:latin typeface="Times New Roman"/>
                          <a:cs typeface="Times New Roman"/>
                          <a:solidFill>
                            <a:srgbClr val="000000"/>
                          </a:solidFill>
                        </a:rPr>
                        <a:t>항목명
20K</a:t>
                      </a:r>
                      <a:endParaRPr lang="en-US" sz="-1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 b="0" i="0">
                          <a:latin typeface="Times New Roman"/>
                          <a:cs typeface="Times New Roman"/>
                          <a:solidFill>
                            <a:srgbClr val="0048D7"/>
                          </a:solidFill>
                        </a:rPr>
                        <a:t>사업에 대해 적어주세요</a:t>
                      </a:r>
                      <a:endParaRPr lang="en-US" sz="27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-1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사업에 대한 설명을 적어주세요
품었기 미인을 그들은 아니한 반짝이는 노년에게서 피고, 것이다. 
피부가 끓는 피가 이 모래뿐일 이것이다.</a:t>
                      </a:r>
                      <a:endParaRPr lang="en-US" sz="-1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사업에 대한 설명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-100" dirty="0" smtClean="0" b="0" i="0">
                          <a:latin typeface="Times New Roman"/>
                          <a:cs typeface="Times New Roman"/>
                          <a:solidFill>
                            <a:srgbClr val="000000"/>
                          </a:solidFill>
                        </a:rPr>
                        <a:t>항목명
20K</a:t>
                      </a:r>
                      <a:endParaRPr lang="en-US" sz="-1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 b="0" i="0">
                          <a:latin typeface="Times New Roman"/>
                          <a:cs typeface="Times New Roman"/>
                          <a:solidFill>
                            <a:srgbClr val="0048D7"/>
                          </a:solidFill>
                        </a:rPr>
                        <a:t>사업에 대해 적어주세요</a:t>
                      </a:r>
                      <a:endParaRPr lang="en-US" sz="27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-1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사업에 대한 설명을 적어주세요
품었기 미인을 그들은 아니한 반짝이는 노년에게서 피고, 것이다. 
피부가 끓는 피가 이 모래뿐일 이것이다.</a:t>
                      </a:r>
                      <a:endParaRPr lang="en-US" sz="-1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3C3F4B"/>
                          </a:solidFill>
                        </a:rPr>
                        <a:t>사업에 대한 설명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-100" dirty="0" smtClean="0" b="0" i="0">
                          <a:latin typeface="Times New Roman"/>
                          <a:cs typeface="Times New Roman"/>
                          <a:solidFill>
                            <a:srgbClr val="000000"/>
                          </a:solidFill>
                        </a:rPr>
                        <a:t>항목명
20K</a:t>
                      </a:r>
                      <a:endParaRPr lang="en-US" sz="-1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32116" y="4662457"/>
            <a:ext cx="6115503" cy="4541726"/>
            <a:chOff x="1332116" y="4662457"/>
            <a:chExt cx="6115503" cy="45417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116" y="4662457"/>
              <a:ext cx="6115503" cy="454172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313068" y="2994868"/>
            <a:ext cx="5156043" cy="1101668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2000" spc="-100" kern="0" dirty="0" smtClean="0">
                <a:solidFill>
                  <a:srgbClr val="3c3f4b"/>
                </a:solidFill>
                <a:latin typeface="S-Core Dream 6 Bold" pitchFamily="34" charset="0"/>
                <a:cs typeface="S-Core Dream 6 Bold" pitchFamily="34" charset="0"/>
              </a:rPr>
              <a:t>제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6 Bold" pitchFamily="34" charset="0"/>
                <a:cs typeface="S-Core Dream 6 Bold" pitchFamily="34" charset="0"/>
              </a:rPr>
              <a:t>목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6 Bold" pitchFamily="34" charset="0"/>
                <a:cs typeface="S-Core Dream 6 Bold" pitchFamily="34" charset="0"/>
              </a:rPr>
              <a:t>을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6 Bold" pitchFamily="34" charset="0"/>
                <a:cs typeface="S-Core Dream 6 Bold" pitchFamily="34" charset="0"/>
              </a:rPr>
              <a:t> 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6 Bold" pitchFamily="34" charset="0"/>
                <a:cs typeface="S-Core Dream 6 Bold" pitchFamily="34" charset="0"/>
              </a:rPr>
              <a:t>입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6 Bold" pitchFamily="34" charset="0"/>
                <a:cs typeface="S-Core Dream 6 Bold" pitchFamily="34" charset="0"/>
              </a:rPr>
              <a:t>력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6 Bold" pitchFamily="34" charset="0"/>
                <a:cs typeface="S-Core Dream 6 Bold" pitchFamily="34" charset="0"/>
              </a:rPr>
              <a:t>해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6 Bold" pitchFamily="34" charset="0"/>
                <a:cs typeface="S-Core Dream 6 Bold" pitchFamily="34" charset="0"/>
              </a:rPr>
              <a:t>주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6 Bold" pitchFamily="34" charset="0"/>
                <a:cs typeface="S-Core Dream 6 Bold" pitchFamily="34" charset="0"/>
              </a:rPr>
              <a:t>세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6 Bold" pitchFamily="34" charset="0"/>
                <a:cs typeface="S-Core Dream 6 Bold" pitchFamily="34" charset="0"/>
              </a:rPr>
              <a:t>요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여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기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에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 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내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용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을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 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입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력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해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주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세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요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313068" y="1165090"/>
            <a:ext cx="4534551" cy="1035178"/>
            <a:chOff x="1313068" y="1165090"/>
            <a:chExt cx="4534551" cy="1035178"/>
          </a:xfrm>
        </p:grpSpPr>
        <p:sp>
          <p:nvSpPr>
            <p:cNvPr id="7" name="Object 7"/>
            <p:cNvSpPr txBox="1"/>
            <p:nvPr/>
          </p:nvSpPr>
          <p:spPr>
            <a:xfrm>
              <a:off x="1313068" y="1165090"/>
              <a:ext cx="6801826" cy="1466630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c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e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o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'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s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 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t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a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l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k</a:t>
              </a:r>
              <a:endParaRPr lang="en-US" dirty="0"/>
            </a:p>
          </p:txBody>
        </p:sp>
        <p:grpSp>
          <p:nvGrpSpPr>
            <p:cNvPr id="1003" name="그룹 1003"/>
            <p:cNvGrpSpPr/>
            <p:nvPr/>
          </p:nvGrpSpPr>
          <p:grpSpPr>
            <a:xfrm>
              <a:off x="1313068" y="2127021"/>
              <a:ext cx="917569" cy="73247"/>
              <a:chOff x="1313068" y="2127021"/>
              <a:chExt cx="917569" cy="73247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313068" y="2127021"/>
                <a:ext cx="917569" cy="73247"/>
              </a:xfrm>
              <a:prstGeom prst="rect">
                <a:avLst/>
              </a:prstGeom>
            </p:spPr>
          </p:pic>
        </p:grpSp>
      </p:grpSp>
      <p:sp>
        <p:nvSpPr>
          <p:cNvPr id="12" name="Object 12"/>
          <p:cNvSpPr txBox="1"/>
          <p:nvPr/>
        </p:nvSpPr>
        <p:spPr>
          <a:xfrm>
            <a:off x="8704762" y="2213344"/>
            <a:ext cx="12302315" cy="1073935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엇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영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생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차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악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,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옷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역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용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충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같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,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패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곧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,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락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청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능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행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같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,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?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것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,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같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것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?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충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,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뜨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,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듣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,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않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상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찾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,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?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온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청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것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같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,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상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써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방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황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,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엇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패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,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뜨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,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청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행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복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럽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,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끝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엇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상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생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상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것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방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황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,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,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뜻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차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석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약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동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황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영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것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밝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차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,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같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,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것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풍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것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동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력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붙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잡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상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역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청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황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?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않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막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붙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잡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속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착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목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생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장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싹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듣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못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갑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것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같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,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옷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끝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?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온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갖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,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상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같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듣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?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같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,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착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목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많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것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온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청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행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 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4750430" y="5614662"/>
            <a:ext cx="2266667" cy="3022263"/>
            <a:chOff x="4750430" y="5614662"/>
            <a:chExt cx="2266667" cy="302226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50430" y="5614662"/>
              <a:ext cx="2266667" cy="3022263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766425" y="5000193"/>
            <a:ext cx="3664649" cy="533320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2000" spc="200" kern="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S</a:t>
            </a:r>
            <a:r>
              <a:rPr lang="en-US" sz="2000" spc="200" kern="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I</a:t>
            </a:r>
            <a:r>
              <a:rPr lang="en-US" sz="2000" spc="200" kern="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G</a:t>
            </a:r>
            <a:r>
              <a:rPr lang="en-US" sz="2000" spc="200" kern="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N</a:t>
            </a:r>
            <a:r>
              <a:rPr lang="en-US" sz="2000" spc="200" kern="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I</a:t>
            </a:r>
            <a:r>
              <a:rPr lang="en-US" sz="2000" spc="200" kern="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T</a:t>
            </a:r>
            <a:r>
              <a:rPr lang="en-US" sz="2000" spc="200" kern="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U</a:t>
            </a:r>
            <a:r>
              <a:rPr lang="en-US" sz="2000" spc="200" kern="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R</a:t>
            </a:r>
            <a:r>
              <a:rPr lang="en-US" sz="2000" spc="200" kern="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E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1766425" y="7877113"/>
            <a:ext cx="8212745" cy="1379059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5200" spc="-1400" kern="0" dirty="0" smtClean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K</a:t>
            </a:r>
            <a:r>
              <a:rPr lang="en-US" sz="5200" spc="-1400" kern="0" dirty="0" smtClean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i</a:t>
            </a:r>
            <a:r>
              <a:rPr lang="en-US" sz="5200" spc="-1400" kern="0" dirty="0" smtClean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m</a:t>
            </a:r>
            <a:r>
              <a:rPr lang="en-US" sz="5200" spc="-1400" kern="0" dirty="0" smtClean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5200" spc="-1400" kern="0" dirty="0" smtClean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T</a:t>
            </a:r>
            <a:r>
              <a:rPr lang="en-US" sz="5200" spc="-1400" kern="0" dirty="0" smtClean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a</a:t>
            </a:r>
            <a:r>
              <a:rPr lang="en-US" sz="5200" spc="-1400" kern="0" dirty="0" smtClean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e</a:t>
            </a:r>
            <a:r>
              <a:rPr lang="en-US" sz="5200" spc="-1400" kern="0" dirty="0" smtClean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h</a:t>
            </a:r>
            <a:r>
              <a:rPr lang="en-US" sz="5200" spc="-1400" kern="0" dirty="0" smtClean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y</a:t>
            </a:r>
            <a:r>
              <a:rPr lang="en-US" sz="5200" spc="-1400" kern="0" dirty="0" smtClean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u</a:t>
            </a:r>
            <a:r>
              <a:rPr lang="en-US" sz="5200" spc="-1400" kern="0" dirty="0" smtClean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n</a:t>
            </a:r>
            <a:r>
              <a:rPr lang="en-US" sz="5200" spc="-1400" kern="0" dirty="0" smtClean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g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47619" y="3200000"/>
            <a:ext cx="20647619" cy="7257143"/>
            <a:chOff x="-247619" y="3200000"/>
            <a:chExt cx="20647619" cy="72571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47619" y="3200000"/>
              <a:ext cx="20647619" cy="7257143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290405" y="1354713"/>
            <a:ext cx="5156043" cy="110166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spc="-100" kern="0" dirty="0" smtClean="0">
                <a:solidFill>
                  <a:srgbClr val="3c3f4b"/>
                </a:solidFill>
                <a:latin typeface="S-Core Dream 6 Bold" pitchFamily="34" charset="0"/>
                <a:cs typeface="S-Core Dream 6 Bold" pitchFamily="34" charset="0"/>
              </a:rPr>
              <a:t>제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6 Bold" pitchFamily="34" charset="0"/>
                <a:cs typeface="S-Core Dream 6 Bold" pitchFamily="34" charset="0"/>
              </a:rPr>
              <a:t>목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6 Bold" pitchFamily="34" charset="0"/>
                <a:cs typeface="S-Core Dream 6 Bold" pitchFamily="34" charset="0"/>
              </a:rPr>
              <a:t>을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6 Bold" pitchFamily="34" charset="0"/>
                <a:cs typeface="S-Core Dream 6 Bold" pitchFamily="34" charset="0"/>
              </a:rPr>
              <a:t> 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6 Bold" pitchFamily="34" charset="0"/>
                <a:cs typeface="S-Core Dream 6 Bold" pitchFamily="34" charset="0"/>
              </a:rPr>
              <a:t>입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6 Bold" pitchFamily="34" charset="0"/>
                <a:cs typeface="S-Core Dream 6 Bold" pitchFamily="34" charset="0"/>
              </a:rPr>
              <a:t>력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6 Bold" pitchFamily="34" charset="0"/>
                <a:cs typeface="S-Core Dream 6 Bold" pitchFamily="34" charset="0"/>
              </a:rPr>
              <a:t>해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6 Bold" pitchFamily="34" charset="0"/>
                <a:cs typeface="S-Core Dream 6 Bold" pitchFamily="34" charset="0"/>
              </a:rPr>
              <a:t>주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6 Bold" pitchFamily="34" charset="0"/>
                <a:cs typeface="S-Core Dream 6 Bold" pitchFamily="34" charset="0"/>
              </a:rPr>
              <a:t>세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6 Bold" pitchFamily="34" charset="0"/>
                <a:cs typeface="S-Core Dream 6 Bold" pitchFamily="34" charset="0"/>
              </a:rPr>
              <a:t>요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여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기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에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 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내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용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을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 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입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력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해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주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세</a:t>
            </a:r>
            <a:r>
              <a:rPr lang="en-US" sz="18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요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313068" y="1165090"/>
            <a:ext cx="4534551" cy="1035178"/>
            <a:chOff x="1313068" y="1165090"/>
            <a:chExt cx="4534551" cy="1035178"/>
          </a:xfrm>
        </p:grpSpPr>
        <p:sp>
          <p:nvSpPr>
            <p:cNvPr id="7" name="Object 7"/>
            <p:cNvSpPr txBox="1"/>
            <p:nvPr/>
          </p:nvSpPr>
          <p:spPr>
            <a:xfrm>
              <a:off x="1313068" y="1165090"/>
              <a:ext cx="6801826" cy="1466630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m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i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s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s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i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o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n</a:t>
              </a:r>
              <a:endParaRPr lang="en-US" dirty="0"/>
            </a:p>
          </p:txBody>
        </p:sp>
        <p:grpSp>
          <p:nvGrpSpPr>
            <p:cNvPr id="1003" name="그룹 1003"/>
            <p:cNvGrpSpPr/>
            <p:nvPr/>
          </p:nvGrpSpPr>
          <p:grpSpPr>
            <a:xfrm>
              <a:off x="1313068" y="2127021"/>
              <a:ext cx="917569" cy="73247"/>
              <a:chOff x="1313068" y="2127021"/>
              <a:chExt cx="917569" cy="73247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313068" y="2127021"/>
                <a:ext cx="917569" cy="73247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313068" y="5201031"/>
            <a:ext cx="3715503" cy="3782015"/>
            <a:chOff x="1313068" y="5201031"/>
            <a:chExt cx="3715503" cy="3782015"/>
          </a:xfrm>
        </p:grpSpPr>
        <p:sp>
          <p:nvSpPr>
            <p:cNvPr id="13" name="Object 13"/>
            <p:cNvSpPr txBox="1"/>
            <p:nvPr/>
          </p:nvSpPr>
          <p:spPr>
            <a:xfrm>
              <a:off x="1313068" y="6881258"/>
              <a:ext cx="5544683" cy="3152683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무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엇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이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영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원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히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인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생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을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봄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바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람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이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다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.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불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어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그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들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은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천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고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에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힘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차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게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두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기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그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들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의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피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에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관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현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악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이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며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,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때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문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이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다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.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노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래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하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며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옷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을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가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슴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에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역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사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를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용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기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가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충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분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히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같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이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,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부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패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를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얼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음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이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힘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있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다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.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있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을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별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과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두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손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을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곧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칼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이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다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.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할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지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니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,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열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락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의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그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들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의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청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춘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의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뿐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이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다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.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 </a:t>
              </a:r>
              <a:endParaRPr lang="en-US" dirty="0"/>
            </a:p>
          </p:txBody>
        </p:sp>
        <p:grpSp>
          <p:nvGrpSpPr>
            <p:cNvPr id="1005" name="그룹 1005"/>
            <p:cNvGrpSpPr/>
            <p:nvPr/>
          </p:nvGrpSpPr>
          <p:grpSpPr>
            <a:xfrm>
              <a:off x="1313068" y="6446145"/>
              <a:ext cx="3715503" cy="9524"/>
              <a:chOff x="1313068" y="6446145"/>
              <a:chExt cx="3715503" cy="9524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1313068" y="6446145"/>
                <a:ext cx="3715503" cy="9524"/>
              </a:xfrm>
              <a:prstGeom prst="rect">
                <a:avLst/>
              </a:prstGeom>
            </p:spPr>
          </p:pic>
        </p:grpSp>
        <p:sp>
          <p:nvSpPr>
            <p:cNvPr id="17" name="Object 17"/>
            <p:cNvSpPr txBox="1"/>
            <p:nvPr/>
          </p:nvSpPr>
          <p:spPr>
            <a:xfrm>
              <a:off x="1313068" y="5201031"/>
              <a:ext cx="5373255" cy="1323990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2400" spc="-100" kern="0" dirty="0" smtClean="0">
                  <a:solidFill>
                    <a:srgbClr val="3c3f4b"/>
                  </a:solidFill>
                  <a:latin typeface="S-Core Dream 5 Medium" pitchFamily="34" charset="0"/>
                  <a:cs typeface="S-Core Dream 5 Medium" pitchFamily="34" charset="0"/>
                </a:rPr>
                <a:t>이</a:t>
              </a:r>
              <a:r>
                <a:rPr lang="en-US" sz="2400" spc="-100" kern="0" dirty="0" smtClean="0">
                  <a:solidFill>
                    <a:srgbClr val="3c3f4b"/>
                  </a:solidFill>
                  <a:latin typeface="S-Core Dream 5 Medium" pitchFamily="34" charset="0"/>
                  <a:cs typeface="S-Core Dream 5 Medium" pitchFamily="34" charset="0"/>
                </a:rPr>
                <a:t>곳</a:t>
              </a:r>
              <a:r>
                <a:rPr lang="en-US" sz="2400" spc="-100" kern="0" dirty="0" smtClean="0">
                  <a:solidFill>
                    <a:srgbClr val="3c3f4b"/>
                  </a:solidFill>
                  <a:latin typeface="S-Core Dream 5 Medium" pitchFamily="34" charset="0"/>
                  <a:cs typeface="S-Core Dream 5 Medium" pitchFamily="34" charset="0"/>
                </a:rPr>
                <a:t>에</a:t>
              </a:r>
              <a:r>
                <a:rPr lang="en-US" sz="2400" spc="-100" kern="0" dirty="0" smtClean="0">
                  <a:solidFill>
                    <a:srgbClr val="3c3f4b"/>
                  </a:solidFill>
                  <a:latin typeface="S-Core Dream 5 Medium" pitchFamily="34" charset="0"/>
                  <a:cs typeface="S-Core Dream 5 Medium" pitchFamily="34" charset="0"/>
                </a:rPr>
                <a:t> </a:t>
              </a:r>
              <a:r>
                <a:rPr lang="en-US" sz="2400" spc="-100" kern="0" dirty="0" smtClean="0">
                  <a:solidFill>
                    <a:srgbClr val="3c3f4b"/>
                  </a:solidFill>
                  <a:latin typeface="S-Core Dream 5 Medium" pitchFamily="34" charset="0"/>
                  <a:cs typeface="S-Core Dream 5 Medium" pitchFamily="34" charset="0"/>
                </a:rPr>
                <a:t>자</a:t>
              </a:r>
              <a:r>
                <a:rPr lang="en-US" sz="2400" spc="-100" kern="0" dirty="0" smtClean="0">
                  <a:solidFill>
                    <a:srgbClr val="3c3f4b"/>
                  </a:solidFill>
                  <a:latin typeface="S-Core Dream 5 Medium" pitchFamily="34" charset="0"/>
                  <a:cs typeface="S-Core Dream 5 Medium" pitchFamily="34" charset="0"/>
                </a:rPr>
                <a:t>유</a:t>
              </a:r>
              <a:r>
                <a:rPr lang="en-US" sz="2400" spc="-100" kern="0" dirty="0" smtClean="0">
                  <a:solidFill>
                    <a:srgbClr val="3c3f4b"/>
                  </a:solidFill>
                  <a:latin typeface="S-Core Dream 5 Medium" pitchFamily="34" charset="0"/>
                  <a:cs typeface="S-Core Dream 5 Medium" pitchFamily="34" charset="0"/>
                </a:rPr>
                <a:t>롭</a:t>
              </a:r>
              <a:r>
                <a:rPr lang="en-US" sz="2400" spc="-100" kern="0" dirty="0" smtClean="0">
                  <a:solidFill>
                    <a:srgbClr val="3c3f4b"/>
                  </a:solidFill>
                  <a:latin typeface="S-Core Dream 5 Medium" pitchFamily="34" charset="0"/>
                  <a:cs typeface="S-Core Dream 5 Medium" pitchFamily="34" charset="0"/>
                </a:rPr>
                <a:t>게</a:t>
              </a:r>
              <a:r>
                <a:rPr lang="en-US" dirty="0" smtClean="0"/>
                <a:t/>
              </a:r>
            </a:p>
            <a:p>
              <a:r>
                <a:rPr lang="en-US" dirty="0" smtClean="0"/>
                <a:t/>
              </a:r>
              <a:r>
                <a:rPr lang="en-US" sz="2400" spc="-100" kern="0" dirty="0" smtClean="0">
                  <a:solidFill>
                    <a:srgbClr val="3c3f4b"/>
                  </a:solidFill>
                  <a:latin typeface="S-Core Dream 5 Medium" pitchFamily="34" charset="0"/>
                  <a:cs typeface="S-Core Dream 5 Medium" pitchFamily="34" charset="0"/>
                </a:rPr>
                <a:t>제</a:t>
              </a:r>
              <a:r>
                <a:rPr lang="en-US" sz="2400" spc="-100" kern="0" dirty="0" smtClean="0">
                  <a:solidFill>
                    <a:srgbClr val="3c3f4b"/>
                  </a:solidFill>
                  <a:latin typeface="S-Core Dream 5 Medium" pitchFamily="34" charset="0"/>
                  <a:cs typeface="S-Core Dream 5 Medium" pitchFamily="34" charset="0"/>
                </a:rPr>
                <a:t>목</a:t>
              </a:r>
              <a:r>
                <a:rPr lang="en-US" sz="2400" spc="-100" kern="0" dirty="0" smtClean="0">
                  <a:solidFill>
                    <a:srgbClr val="3c3f4b"/>
                  </a:solidFill>
                  <a:latin typeface="S-Core Dream 5 Medium" pitchFamily="34" charset="0"/>
                  <a:cs typeface="S-Core Dream 5 Medium" pitchFamily="34" charset="0"/>
                </a:rPr>
                <a:t>을</a:t>
              </a:r>
              <a:r>
                <a:rPr lang="en-US" sz="2400" spc="-100" kern="0" dirty="0" smtClean="0">
                  <a:solidFill>
                    <a:srgbClr val="3c3f4b"/>
                  </a:solidFill>
                  <a:latin typeface="S-Core Dream 5 Medium" pitchFamily="34" charset="0"/>
                  <a:cs typeface="S-Core Dream 5 Medium" pitchFamily="34" charset="0"/>
                </a:rPr>
                <a:t> </a:t>
              </a:r>
              <a:r>
                <a:rPr lang="en-US" sz="2400" spc="-100" kern="0" dirty="0" smtClean="0">
                  <a:solidFill>
                    <a:srgbClr val="3c3f4b"/>
                  </a:solidFill>
                  <a:latin typeface="S-Core Dream 5 Medium" pitchFamily="34" charset="0"/>
                  <a:cs typeface="S-Core Dream 5 Medium" pitchFamily="34" charset="0"/>
                </a:rPr>
                <a:t>입</a:t>
              </a:r>
              <a:r>
                <a:rPr lang="en-US" sz="2400" spc="-100" kern="0" dirty="0" smtClean="0">
                  <a:solidFill>
                    <a:srgbClr val="3c3f4b"/>
                  </a:solidFill>
                  <a:latin typeface="S-Core Dream 5 Medium" pitchFamily="34" charset="0"/>
                  <a:cs typeface="S-Core Dream 5 Medium" pitchFamily="34" charset="0"/>
                </a:rPr>
                <a:t>력</a:t>
              </a:r>
              <a:r>
                <a:rPr lang="en-US" sz="2400" spc="-100" kern="0" dirty="0" smtClean="0">
                  <a:solidFill>
                    <a:srgbClr val="3c3f4b"/>
                  </a:solidFill>
                  <a:latin typeface="S-Core Dream 5 Medium" pitchFamily="34" charset="0"/>
                  <a:cs typeface="S-Core Dream 5 Medium" pitchFamily="34" charset="0"/>
                </a:rPr>
                <a:t>해</a:t>
              </a:r>
              <a:r>
                <a:rPr lang="en-US" sz="2400" spc="-100" kern="0" dirty="0" smtClean="0">
                  <a:solidFill>
                    <a:srgbClr val="3c3f4b"/>
                  </a:solidFill>
                  <a:latin typeface="S-Core Dream 5 Medium" pitchFamily="34" charset="0"/>
                  <a:cs typeface="S-Core Dream 5 Medium" pitchFamily="34" charset="0"/>
                </a:rPr>
                <a:t>주</a:t>
              </a:r>
              <a:r>
                <a:rPr lang="en-US" sz="2400" spc="-100" kern="0" dirty="0" smtClean="0">
                  <a:solidFill>
                    <a:srgbClr val="3c3f4b"/>
                  </a:solidFill>
                  <a:latin typeface="S-Core Dream 5 Medium" pitchFamily="34" charset="0"/>
                  <a:cs typeface="S-Core Dream 5 Medium" pitchFamily="34" charset="0"/>
                </a:rPr>
                <a:t>세</a:t>
              </a:r>
              <a:r>
                <a:rPr lang="en-US" sz="2400" spc="-100" kern="0" dirty="0" smtClean="0">
                  <a:solidFill>
                    <a:srgbClr val="3c3f4b"/>
                  </a:solidFill>
                  <a:latin typeface="S-Core Dream 5 Medium" pitchFamily="34" charset="0"/>
                  <a:cs typeface="S-Core Dream 5 Medium" pitchFamily="34" charset="0"/>
                </a:rPr>
                <a:t>요</a:t>
              </a:r>
              <a:endParaRPr lang="en-US" dirty="0"/>
            </a:p>
          </p:txBody>
        </p:sp>
      </p:grpSp>
      <p:grpSp>
        <p:nvGrpSpPr>
          <p:cNvPr id="1006" name="그룹 1006"/>
          <p:cNvGrpSpPr/>
          <p:nvPr/>
        </p:nvGrpSpPr>
        <p:grpSpPr>
          <a:xfrm>
            <a:off x="5311213" y="5201031"/>
            <a:ext cx="3715503" cy="3782015"/>
            <a:chOff x="5311213" y="5201031"/>
            <a:chExt cx="3715503" cy="3782015"/>
          </a:xfrm>
        </p:grpSpPr>
        <p:sp>
          <p:nvSpPr>
            <p:cNvPr id="20" name="Object 20"/>
            <p:cNvSpPr txBox="1"/>
            <p:nvPr/>
          </p:nvSpPr>
          <p:spPr>
            <a:xfrm>
              <a:off x="5311213" y="6881258"/>
              <a:ext cx="5544683" cy="3152683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무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엇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이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영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원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히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인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생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을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봄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바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람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이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다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.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불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어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그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들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은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천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고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에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힘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차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게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두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기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그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들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의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피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에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관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현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악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이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며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,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때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문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이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다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.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노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래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하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며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옷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을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가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슴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에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역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사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를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용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기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가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충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분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히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같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이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,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부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패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를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얼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음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이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힘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있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다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.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있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을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별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과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두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손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을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곧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칼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이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다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.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할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지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니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,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열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락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의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그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들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의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청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춘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의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뿐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이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다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.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 </a:t>
              </a:r>
              <a:endParaRPr lang="en-US" dirty="0"/>
            </a:p>
          </p:txBody>
        </p:sp>
        <p:grpSp>
          <p:nvGrpSpPr>
            <p:cNvPr id="1007" name="그룹 1007"/>
            <p:cNvGrpSpPr/>
            <p:nvPr/>
          </p:nvGrpSpPr>
          <p:grpSpPr>
            <a:xfrm>
              <a:off x="5311213" y="6446145"/>
              <a:ext cx="3715503" cy="9524"/>
              <a:chOff x="5311213" y="6446145"/>
              <a:chExt cx="3715503" cy="9524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5311213" y="6446145"/>
                <a:ext cx="3715503" cy="9524"/>
              </a:xfrm>
              <a:prstGeom prst="rect">
                <a:avLst/>
              </a:prstGeom>
            </p:spPr>
          </p:pic>
        </p:grpSp>
        <p:sp>
          <p:nvSpPr>
            <p:cNvPr id="24" name="Object 24"/>
            <p:cNvSpPr txBox="1"/>
            <p:nvPr/>
          </p:nvSpPr>
          <p:spPr>
            <a:xfrm>
              <a:off x="5311213" y="5201031"/>
              <a:ext cx="5373255" cy="1323990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2400" spc="-100" kern="0" dirty="0" smtClean="0">
                  <a:solidFill>
                    <a:srgbClr val="3c3f4b"/>
                  </a:solidFill>
                  <a:latin typeface="S-Core Dream 5 Medium" pitchFamily="34" charset="0"/>
                  <a:cs typeface="S-Core Dream 5 Medium" pitchFamily="34" charset="0"/>
                </a:rPr>
                <a:t>이</a:t>
              </a:r>
              <a:r>
                <a:rPr lang="en-US" sz="2400" spc="-100" kern="0" dirty="0" smtClean="0">
                  <a:solidFill>
                    <a:srgbClr val="3c3f4b"/>
                  </a:solidFill>
                  <a:latin typeface="S-Core Dream 5 Medium" pitchFamily="34" charset="0"/>
                  <a:cs typeface="S-Core Dream 5 Medium" pitchFamily="34" charset="0"/>
                </a:rPr>
                <a:t>곳</a:t>
              </a:r>
              <a:r>
                <a:rPr lang="en-US" sz="2400" spc="-100" kern="0" dirty="0" smtClean="0">
                  <a:solidFill>
                    <a:srgbClr val="3c3f4b"/>
                  </a:solidFill>
                  <a:latin typeface="S-Core Dream 5 Medium" pitchFamily="34" charset="0"/>
                  <a:cs typeface="S-Core Dream 5 Medium" pitchFamily="34" charset="0"/>
                </a:rPr>
                <a:t>에</a:t>
              </a:r>
              <a:r>
                <a:rPr lang="en-US" sz="2400" spc="-100" kern="0" dirty="0" smtClean="0">
                  <a:solidFill>
                    <a:srgbClr val="3c3f4b"/>
                  </a:solidFill>
                  <a:latin typeface="S-Core Dream 5 Medium" pitchFamily="34" charset="0"/>
                  <a:cs typeface="S-Core Dream 5 Medium" pitchFamily="34" charset="0"/>
                </a:rPr>
                <a:t> </a:t>
              </a:r>
              <a:r>
                <a:rPr lang="en-US" sz="2400" spc="-100" kern="0" dirty="0" smtClean="0">
                  <a:solidFill>
                    <a:srgbClr val="3c3f4b"/>
                  </a:solidFill>
                  <a:latin typeface="S-Core Dream 5 Medium" pitchFamily="34" charset="0"/>
                  <a:cs typeface="S-Core Dream 5 Medium" pitchFamily="34" charset="0"/>
                </a:rPr>
                <a:t>자</a:t>
              </a:r>
              <a:r>
                <a:rPr lang="en-US" sz="2400" spc="-100" kern="0" dirty="0" smtClean="0">
                  <a:solidFill>
                    <a:srgbClr val="3c3f4b"/>
                  </a:solidFill>
                  <a:latin typeface="S-Core Dream 5 Medium" pitchFamily="34" charset="0"/>
                  <a:cs typeface="S-Core Dream 5 Medium" pitchFamily="34" charset="0"/>
                </a:rPr>
                <a:t>유</a:t>
              </a:r>
              <a:r>
                <a:rPr lang="en-US" sz="2400" spc="-100" kern="0" dirty="0" smtClean="0">
                  <a:solidFill>
                    <a:srgbClr val="3c3f4b"/>
                  </a:solidFill>
                  <a:latin typeface="S-Core Dream 5 Medium" pitchFamily="34" charset="0"/>
                  <a:cs typeface="S-Core Dream 5 Medium" pitchFamily="34" charset="0"/>
                </a:rPr>
                <a:t>롭</a:t>
              </a:r>
              <a:r>
                <a:rPr lang="en-US" sz="2400" spc="-100" kern="0" dirty="0" smtClean="0">
                  <a:solidFill>
                    <a:srgbClr val="3c3f4b"/>
                  </a:solidFill>
                  <a:latin typeface="S-Core Dream 5 Medium" pitchFamily="34" charset="0"/>
                  <a:cs typeface="S-Core Dream 5 Medium" pitchFamily="34" charset="0"/>
                </a:rPr>
                <a:t>게</a:t>
              </a:r>
              <a:r>
                <a:rPr lang="en-US" dirty="0" smtClean="0"/>
                <a:t/>
              </a:r>
            </a:p>
            <a:p>
              <a:r>
                <a:rPr lang="en-US" dirty="0" smtClean="0"/>
                <a:t/>
              </a:r>
              <a:r>
                <a:rPr lang="en-US" sz="2400" spc="-100" kern="0" dirty="0" smtClean="0">
                  <a:solidFill>
                    <a:srgbClr val="3c3f4b"/>
                  </a:solidFill>
                  <a:latin typeface="S-Core Dream 5 Medium" pitchFamily="34" charset="0"/>
                  <a:cs typeface="S-Core Dream 5 Medium" pitchFamily="34" charset="0"/>
                </a:rPr>
                <a:t>제</a:t>
              </a:r>
              <a:r>
                <a:rPr lang="en-US" sz="2400" spc="-100" kern="0" dirty="0" smtClean="0">
                  <a:solidFill>
                    <a:srgbClr val="3c3f4b"/>
                  </a:solidFill>
                  <a:latin typeface="S-Core Dream 5 Medium" pitchFamily="34" charset="0"/>
                  <a:cs typeface="S-Core Dream 5 Medium" pitchFamily="34" charset="0"/>
                </a:rPr>
                <a:t>목</a:t>
              </a:r>
              <a:r>
                <a:rPr lang="en-US" sz="2400" spc="-100" kern="0" dirty="0" smtClean="0">
                  <a:solidFill>
                    <a:srgbClr val="3c3f4b"/>
                  </a:solidFill>
                  <a:latin typeface="S-Core Dream 5 Medium" pitchFamily="34" charset="0"/>
                  <a:cs typeface="S-Core Dream 5 Medium" pitchFamily="34" charset="0"/>
                </a:rPr>
                <a:t>을</a:t>
              </a:r>
              <a:r>
                <a:rPr lang="en-US" sz="2400" spc="-100" kern="0" dirty="0" smtClean="0">
                  <a:solidFill>
                    <a:srgbClr val="3c3f4b"/>
                  </a:solidFill>
                  <a:latin typeface="S-Core Dream 5 Medium" pitchFamily="34" charset="0"/>
                  <a:cs typeface="S-Core Dream 5 Medium" pitchFamily="34" charset="0"/>
                </a:rPr>
                <a:t> </a:t>
              </a:r>
              <a:r>
                <a:rPr lang="en-US" sz="2400" spc="-100" kern="0" dirty="0" smtClean="0">
                  <a:solidFill>
                    <a:srgbClr val="3c3f4b"/>
                  </a:solidFill>
                  <a:latin typeface="S-Core Dream 5 Medium" pitchFamily="34" charset="0"/>
                  <a:cs typeface="S-Core Dream 5 Medium" pitchFamily="34" charset="0"/>
                </a:rPr>
                <a:t>입</a:t>
              </a:r>
              <a:r>
                <a:rPr lang="en-US" sz="2400" spc="-100" kern="0" dirty="0" smtClean="0">
                  <a:solidFill>
                    <a:srgbClr val="3c3f4b"/>
                  </a:solidFill>
                  <a:latin typeface="S-Core Dream 5 Medium" pitchFamily="34" charset="0"/>
                  <a:cs typeface="S-Core Dream 5 Medium" pitchFamily="34" charset="0"/>
                </a:rPr>
                <a:t>력</a:t>
              </a:r>
              <a:r>
                <a:rPr lang="en-US" sz="2400" spc="-100" kern="0" dirty="0" smtClean="0">
                  <a:solidFill>
                    <a:srgbClr val="3c3f4b"/>
                  </a:solidFill>
                  <a:latin typeface="S-Core Dream 5 Medium" pitchFamily="34" charset="0"/>
                  <a:cs typeface="S-Core Dream 5 Medium" pitchFamily="34" charset="0"/>
                </a:rPr>
                <a:t>해</a:t>
              </a:r>
              <a:r>
                <a:rPr lang="en-US" sz="2400" spc="-100" kern="0" dirty="0" smtClean="0">
                  <a:solidFill>
                    <a:srgbClr val="3c3f4b"/>
                  </a:solidFill>
                  <a:latin typeface="S-Core Dream 5 Medium" pitchFamily="34" charset="0"/>
                  <a:cs typeface="S-Core Dream 5 Medium" pitchFamily="34" charset="0"/>
                </a:rPr>
                <a:t>주</a:t>
              </a:r>
              <a:r>
                <a:rPr lang="en-US" sz="2400" spc="-100" kern="0" dirty="0" smtClean="0">
                  <a:solidFill>
                    <a:srgbClr val="3c3f4b"/>
                  </a:solidFill>
                  <a:latin typeface="S-Core Dream 5 Medium" pitchFamily="34" charset="0"/>
                  <a:cs typeface="S-Core Dream 5 Medium" pitchFamily="34" charset="0"/>
                </a:rPr>
                <a:t>세</a:t>
              </a:r>
              <a:r>
                <a:rPr lang="en-US" sz="2400" spc="-100" kern="0" dirty="0" smtClean="0">
                  <a:solidFill>
                    <a:srgbClr val="3c3f4b"/>
                  </a:solidFill>
                  <a:latin typeface="S-Core Dream 5 Medium" pitchFamily="34" charset="0"/>
                  <a:cs typeface="S-Core Dream 5 Medium" pitchFamily="34" charset="0"/>
                </a:rPr>
                <a:t>요</a:t>
              </a:r>
              <a:endParaRPr lang="en-US" dirty="0"/>
            </a:p>
          </p:txBody>
        </p:sp>
      </p:grpSp>
      <p:grpSp>
        <p:nvGrpSpPr>
          <p:cNvPr id="1008" name="그룹 1008"/>
          <p:cNvGrpSpPr/>
          <p:nvPr/>
        </p:nvGrpSpPr>
        <p:grpSpPr>
          <a:xfrm>
            <a:off x="9309358" y="5201031"/>
            <a:ext cx="3715503" cy="3782015"/>
            <a:chOff x="9309358" y="5201031"/>
            <a:chExt cx="3715503" cy="3782015"/>
          </a:xfrm>
        </p:grpSpPr>
        <p:sp>
          <p:nvSpPr>
            <p:cNvPr id="27" name="Object 27"/>
            <p:cNvSpPr txBox="1"/>
            <p:nvPr/>
          </p:nvSpPr>
          <p:spPr>
            <a:xfrm>
              <a:off x="9309358" y="6881258"/>
              <a:ext cx="5544683" cy="3152683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무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엇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이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영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원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히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인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생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을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봄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바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람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이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다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.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불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어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그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들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은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천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고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에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힘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차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게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두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기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그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들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의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피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에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관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현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악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이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며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,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때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문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이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다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.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노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래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하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며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옷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을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가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슴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에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역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사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를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용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기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가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충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분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히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같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이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,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부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패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를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얼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음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이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힘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있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다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.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있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을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별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과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두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손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을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곧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칼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이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다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.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할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지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니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,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열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락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의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그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들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의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청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춘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의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뿐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이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다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.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 </a:t>
              </a:r>
              <a:endParaRPr lang="en-US" dirty="0"/>
            </a:p>
          </p:txBody>
        </p:sp>
        <p:grpSp>
          <p:nvGrpSpPr>
            <p:cNvPr id="1009" name="그룹 1009"/>
            <p:cNvGrpSpPr/>
            <p:nvPr/>
          </p:nvGrpSpPr>
          <p:grpSpPr>
            <a:xfrm>
              <a:off x="9309358" y="6446145"/>
              <a:ext cx="3715503" cy="9524"/>
              <a:chOff x="9309358" y="6446145"/>
              <a:chExt cx="3715503" cy="9524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309358" y="6446145"/>
                <a:ext cx="3715503" cy="9524"/>
              </a:xfrm>
              <a:prstGeom prst="rect">
                <a:avLst/>
              </a:prstGeom>
            </p:spPr>
          </p:pic>
        </p:grpSp>
        <p:sp>
          <p:nvSpPr>
            <p:cNvPr id="31" name="Object 31"/>
            <p:cNvSpPr txBox="1"/>
            <p:nvPr/>
          </p:nvSpPr>
          <p:spPr>
            <a:xfrm>
              <a:off x="9309358" y="5201031"/>
              <a:ext cx="5373255" cy="1323990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2400" spc="-100" kern="0" dirty="0" smtClean="0">
                  <a:solidFill>
                    <a:srgbClr val="3c3f4b"/>
                  </a:solidFill>
                  <a:latin typeface="S-Core Dream 5 Medium" pitchFamily="34" charset="0"/>
                  <a:cs typeface="S-Core Dream 5 Medium" pitchFamily="34" charset="0"/>
                </a:rPr>
                <a:t>이</a:t>
              </a:r>
              <a:r>
                <a:rPr lang="en-US" sz="2400" spc="-100" kern="0" dirty="0" smtClean="0">
                  <a:solidFill>
                    <a:srgbClr val="3c3f4b"/>
                  </a:solidFill>
                  <a:latin typeface="S-Core Dream 5 Medium" pitchFamily="34" charset="0"/>
                  <a:cs typeface="S-Core Dream 5 Medium" pitchFamily="34" charset="0"/>
                </a:rPr>
                <a:t>곳</a:t>
              </a:r>
              <a:r>
                <a:rPr lang="en-US" sz="2400" spc="-100" kern="0" dirty="0" smtClean="0">
                  <a:solidFill>
                    <a:srgbClr val="3c3f4b"/>
                  </a:solidFill>
                  <a:latin typeface="S-Core Dream 5 Medium" pitchFamily="34" charset="0"/>
                  <a:cs typeface="S-Core Dream 5 Medium" pitchFamily="34" charset="0"/>
                </a:rPr>
                <a:t>에</a:t>
              </a:r>
              <a:r>
                <a:rPr lang="en-US" sz="2400" spc="-100" kern="0" dirty="0" smtClean="0">
                  <a:solidFill>
                    <a:srgbClr val="3c3f4b"/>
                  </a:solidFill>
                  <a:latin typeface="S-Core Dream 5 Medium" pitchFamily="34" charset="0"/>
                  <a:cs typeface="S-Core Dream 5 Medium" pitchFamily="34" charset="0"/>
                </a:rPr>
                <a:t> </a:t>
              </a:r>
              <a:r>
                <a:rPr lang="en-US" sz="2400" spc="-100" kern="0" dirty="0" smtClean="0">
                  <a:solidFill>
                    <a:srgbClr val="3c3f4b"/>
                  </a:solidFill>
                  <a:latin typeface="S-Core Dream 5 Medium" pitchFamily="34" charset="0"/>
                  <a:cs typeface="S-Core Dream 5 Medium" pitchFamily="34" charset="0"/>
                </a:rPr>
                <a:t>자</a:t>
              </a:r>
              <a:r>
                <a:rPr lang="en-US" sz="2400" spc="-100" kern="0" dirty="0" smtClean="0">
                  <a:solidFill>
                    <a:srgbClr val="3c3f4b"/>
                  </a:solidFill>
                  <a:latin typeface="S-Core Dream 5 Medium" pitchFamily="34" charset="0"/>
                  <a:cs typeface="S-Core Dream 5 Medium" pitchFamily="34" charset="0"/>
                </a:rPr>
                <a:t>유</a:t>
              </a:r>
              <a:r>
                <a:rPr lang="en-US" sz="2400" spc="-100" kern="0" dirty="0" smtClean="0">
                  <a:solidFill>
                    <a:srgbClr val="3c3f4b"/>
                  </a:solidFill>
                  <a:latin typeface="S-Core Dream 5 Medium" pitchFamily="34" charset="0"/>
                  <a:cs typeface="S-Core Dream 5 Medium" pitchFamily="34" charset="0"/>
                </a:rPr>
                <a:t>롭</a:t>
              </a:r>
              <a:r>
                <a:rPr lang="en-US" sz="2400" spc="-100" kern="0" dirty="0" smtClean="0">
                  <a:solidFill>
                    <a:srgbClr val="3c3f4b"/>
                  </a:solidFill>
                  <a:latin typeface="S-Core Dream 5 Medium" pitchFamily="34" charset="0"/>
                  <a:cs typeface="S-Core Dream 5 Medium" pitchFamily="34" charset="0"/>
                </a:rPr>
                <a:t>게</a:t>
              </a:r>
              <a:r>
                <a:rPr lang="en-US" dirty="0" smtClean="0"/>
                <a:t/>
              </a:r>
            </a:p>
            <a:p>
              <a:r>
                <a:rPr lang="en-US" dirty="0" smtClean="0"/>
                <a:t/>
              </a:r>
              <a:r>
                <a:rPr lang="en-US" sz="2400" spc="-100" kern="0" dirty="0" smtClean="0">
                  <a:solidFill>
                    <a:srgbClr val="3c3f4b"/>
                  </a:solidFill>
                  <a:latin typeface="S-Core Dream 5 Medium" pitchFamily="34" charset="0"/>
                  <a:cs typeface="S-Core Dream 5 Medium" pitchFamily="34" charset="0"/>
                </a:rPr>
                <a:t>제</a:t>
              </a:r>
              <a:r>
                <a:rPr lang="en-US" sz="2400" spc="-100" kern="0" dirty="0" smtClean="0">
                  <a:solidFill>
                    <a:srgbClr val="3c3f4b"/>
                  </a:solidFill>
                  <a:latin typeface="S-Core Dream 5 Medium" pitchFamily="34" charset="0"/>
                  <a:cs typeface="S-Core Dream 5 Medium" pitchFamily="34" charset="0"/>
                </a:rPr>
                <a:t>목</a:t>
              </a:r>
              <a:r>
                <a:rPr lang="en-US" sz="2400" spc="-100" kern="0" dirty="0" smtClean="0">
                  <a:solidFill>
                    <a:srgbClr val="3c3f4b"/>
                  </a:solidFill>
                  <a:latin typeface="S-Core Dream 5 Medium" pitchFamily="34" charset="0"/>
                  <a:cs typeface="S-Core Dream 5 Medium" pitchFamily="34" charset="0"/>
                </a:rPr>
                <a:t>을</a:t>
              </a:r>
              <a:r>
                <a:rPr lang="en-US" sz="2400" spc="-100" kern="0" dirty="0" smtClean="0">
                  <a:solidFill>
                    <a:srgbClr val="3c3f4b"/>
                  </a:solidFill>
                  <a:latin typeface="S-Core Dream 5 Medium" pitchFamily="34" charset="0"/>
                  <a:cs typeface="S-Core Dream 5 Medium" pitchFamily="34" charset="0"/>
                </a:rPr>
                <a:t> </a:t>
              </a:r>
              <a:r>
                <a:rPr lang="en-US" sz="2400" spc="-100" kern="0" dirty="0" smtClean="0">
                  <a:solidFill>
                    <a:srgbClr val="3c3f4b"/>
                  </a:solidFill>
                  <a:latin typeface="S-Core Dream 5 Medium" pitchFamily="34" charset="0"/>
                  <a:cs typeface="S-Core Dream 5 Medium" pitchFamily="34" charset="0"/>
                </a:rPr>
                <a:t>입</a:t>
              </a:r>
              <a:r>
                <a:rPr lang="en-US" sz="2400" spc="-100" kern="0" dirty="0" smtClean="0">
                  <a:solidFill>
                    <a:srgbClr val="3c3f4b"/>
                  </a:solidFill>
                  <a:latin typeface="S-Core Dream 5 Medium" pitchFamily="34" charset="0"/>
                  <a:cs typeface="S-Core Dream 5 Medium" pitchFamily="34" charset="0"/>
                </a:rPr>
                <a:t>력</a:t>
              </a:r>
              <a:r>
                <a:rPr lang="en-US" sz="2400" spc="-100" kern="0" dirty="0" smtClean="0">
                  <a:solidFill>
                    <a:srgbClr val="3c3f4b"/>
                  </a:solidFill>
                  <a:latin typeface="S-Core Dream 5 Medium" pitchFamily="34" charset="0"/>
                  <a:cs typeface="S-Core Dream 5 Medium" pitchFamily="34" charset="0"/>
                </a:rPr>
                <a:t>해</a:t>
              </a:r>
              <a:r>
                <a:rPr lang="en-US" sz="2400" spc="-100" kern="0" dirty="0" smtClean="0">
                  <a:solidFill>
                    <a:srgbClr val="3c3f4b"/>
                  </a:solidFill>
                  <a:latin typeface="S-Core Dream 5 Medium" pitchFamily="34" charset="0"/>
                  <a:cs typeface="S-Core Dream 5 Medium" pitchFamily="34" charset="0"/>
                </a:rPr>
                <a:t>주</a:t>
              </a:r>
              <a:r>
                <a:rPr lang="en-US" sz="2400" spc="-100" kern="0" dirty="0" smtClean="0">
                  <a:solidFill>
                    <a:srgbClr val="3c3f4b"/>
                  </a:solidFill>
                  <a:latin typeface="S-Core Dream 5 Medium" pitchFamily="34" charset="0"/>
                  <a:cs typeface="S-Core Dream 5 Medium" pitchFamily="34" charset="0"/>
                </a:rPr>
                <a:t>세</a:t>
              </a:r>
              <a:r>
                <a:rPr lang="en-US" sz="2400" spc="-100" kern="0" dirty="0" smtClean="0">
                  <a:solidFill>
                    <a:srgbClr val="3c3f4b"/>
                  </a:solidFill>
                  <a:latin typeface="S-Core Dream 5 Medium" pitchFamily="34" charset="0"/>
                  <a:cs typeface="S-Core Dream 5 Medium" pitchFamily="34" charset="0"/>
                </a:rPr>
                <a:t>요</a:t>
              </a:r>
              <a:endParaRPr lang="en-US" dirty="0"/>
            </a:p>
          </p:txBody>
        </p:sp>
      </p:grpSp>
      <p:grpSp>
        <p:nvGrpSpPr>
          <p:cNvPr id="1010" name="그룹 1010"/>
          <p:cNvGrpSpPr/>
          <p:nvPr/>
        </p:nvGrpSpPr>
        <p:grpSpPr>
          <a:xfrm>
            <a:off x="13307502" y="5201031"/>
            <a:ext cx="3715503" cy="3782015"/>
            <a:chOff x="13307502" y="5201031"/>
            <a:chExt cx="3715503" cy="3782015"/>
          </a:xfrm>
        </p:grpSpPr>
        <p:sp>
          <p:nvSpPr>
            <p:cNvPr id="34" name="Object 34"/>
            <p:cNvSpPr txBox="1"/>
            <p:nvPr/>
          </p:nvSpPr>
          <p:spPr>
            <a:xfrm>
              <a:off x="13307502" y="6881258"/>
              <a:ext cx="5544683" cy="3152683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무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엇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이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영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원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히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인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생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을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봄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바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람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이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다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.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불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어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그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들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은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천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고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에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힘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차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게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두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기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그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들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의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피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에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관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현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악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이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며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,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때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문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이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다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.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노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래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하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며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옷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을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가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슴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에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역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사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를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용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기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가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충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분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히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같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이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,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부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패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를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얼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음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이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힘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있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다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.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있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을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별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과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두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손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을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곧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칼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이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다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.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할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지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니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,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열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락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의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그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들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의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청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춘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의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 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뿐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이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다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.</a:t>
              </a:r>
              <a:r>
                <a:rPr lang="en-US" sz="1600" spc="-100" kern="0" dirty="0" smtClean="0">
                  <a:solidFill>
                    <a:srgbClr val="3c3f4b"/>
                  </a:solidFill>
                  <a:latin typeface="S-Core Dream 2 ExtraLight" pitchFamily="34" charset="0"/>
                  <a:cs typeface="S-Core Dream 2 ExtraLight" pitchFamily="34" charset="0"/>
                </a:rPr>
                <a:t> </a:t>
              </a:r>
              <a:endParaRPr lang="en-US" dirty="0"/>
            </a:p>
          </p:txBody>
        </p:sp>
        <p:grpSp>
          <p:nvGrpSpPr>
            <p:cNvPr id="1011" name="그룹 1011"/>
            <p:cNvGrpSpPr/>
            <p:nvPr/>
          </p:nvGrpSpPr>
          <p:grpSpPr>
            <a:xfrm>
              <a:off x="13307502" y="6446145"/>
              <a:ext cx="3715503" cy="9524"/>
              <a:chOff x="13307502" y="6446145"/>
              <a:chExt cx="3715503" cy="9524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0800000">
                <a:off x="13307502" y="6446145"/>
                <a:ext cx="3715503" cy="9524"/>
              </a:xfrm>
              <a:prstGeom prst="rect">
                <a:avLst/>
              </a:prstGeom>
            </p:spPr>
          </p:pic>
        </p:grpSp>
        <p:sp>
          <p:nvSpPr>
            <p:cNvPr id="38" name="Object 38"/>
            <p:cNvSpPr txBox="1"/>
            <p:nvPr/>
          </p:nvSpPr>
          <p:spPr>
            <a:xfrm>
              <a:off x="13307502" y="5201031"/>
              <a:ext cx="5373255" cy="1323990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2400" spc="-100" kern="0" dirty="0" smtClean="0">
                  <a:solidFill>
                    <a:srgbClr val="3c3f4b"/>
                  </a:solidFill>
                  <a:latin typeface="S-Core Dream 5 Medium" pitchFamily="34" charset="0"/>
                  <a:cs typeface="S-Core Dream 5 Medium" pitchFamily="34" charset="0"/>
                </a:rPr>
                <a:t>이</a:t>
              </a:r>
              <a:r>
                <a:rPr lang="en-US" sz="2400" spc="-100" kern="0" dirty="0" smtClean="0">
                  <a:solidFill>
                    <a:srgbClr val="3c3f4b"/>
                  </a:solidFill>
                  <a:latin typeface="S-Core Dream 5 Medium" pitchFamily="34" charset="0"/>
                  <a:cs typeface="S-Core Dream 5 Medium" pitchFamily="34" charset="0"/>
                </a:rPr>
                <a:t>곳</a:t>
              </a:r>
              <a:r>
                <a:rPr lang="en-US" sz="2400" spc="-100" kern="0" dirty="0" smtClean="0">
                  <a:solidFill>
                    <a:srgbClr val="3c3f4b"/>
                  </a:solidFill>
                  <a:latin typeface="S-Core Dream 5 Medium" pitchFamily="34" charset="0"/>
                  <a:cs typeface="S-Core Dream 5 Medium" pitchFamily="34" charset="0"/>
                </a:rPr>
                <a:t>에</a:t>
              </a:r>
              <a:r>
                <a:rPr lang="en-US" sz="2400" spc="-100" kern="0" dirty="0" smtClean="0">
                  <a:solidFill>
                    <a:srgbClr val="3c3f4b"/>
                  </a:solidFill>
                  <a:latin typeface="S-Core Dream 5 Medium" pitchFamily="34" charset="0"/>
                  <a:cs typeface="S-Core Dream 5 Medium" pitchFamily="34" charset="0"/>
                </a:rPr>
                <a:t> </a:t>
              </a:r>
              <a:r>
                <a:rPr lang="en-US" sz="2400" spc="-100" kern="0" dirty="0" smtClean="0">
                  <a:solidFill>
                    <a:srgbClr val="3c3f4b"/>
                  </a:solidFill>
                  <a:latin typeface="S-Core Dream 5 Medium" pitchFamily="34" charset="0"/>
                  <a:cs typeface="S-Core Dream 5 Medium" pitchFamily="34" charset="0"/>
                </a:rPr>
                <a:t>자</a:t>
              </a:r>
              <a:r>
                <a:rPr lang="en-US" sz="2400" spc="-100" kern="0" dirty="0" smtClean="0">
                  <a:solidFill>
                    <a:srgbClr val="3c3f4b"/>
                  </a:solidFill>
                  <a:latin typeface="S-Core Dream 5 Medium" pitchFamily="34" charset="0"/>
                  <a:cs typeface="S-Core Dream 5 Medium" pitchFamily="34" charset="0"/>
                </a:rPr>
                <a:t>유</a:t>
              </a:r>
              <a:r>
                <a:rPr lang="en-US" sz="2400" spc="-100" kern="0" dirty="0" smtClean="0">
                  <a:solidFill>
                    <a:srgbClr val="3c3f4b"/>
                  </a:solidFill>
                  <a:latin typeface="S-Core Dream 5 Medium" pitchFamily="34" charset="0"/>
                  <a:cs typeface="S-Core Dream 5 Medium" pitchFamily="34" charset="0"/>
                </a:rPr>
                <a:t>롭</a:t>
              </a:r>
              <a:r>
                <a:rPr lang="en-US" sz="2400" spc="-100" kern="0" dirty="0" smtClean="0">
                  <a:solidFill>
                    <a:srgbClr val="3c3f4b"/>
                  </a:solidFill>
                  <a:latin typeface="S-Core Dream 5 Medium" pitchFamily="34" charset="0"/>
                  <a:cs typeface="S-Core Dream 5 Medium" pitchFamily="34" charset="0"/>
                </a:rPr>
                <a:t>게</a:t>
              </a:r>
              <a:r>
                <a:rPr lang="en-US" dirty="0" smtClean="0"/>
                <a:t/>
              </a:r>
            </a:p>
            <a:p>
              <a:r>
                <a:rPr lang="en-US" dirty="0" smtClean="0"/>
                <a:t/>
              </a:r>
              <a:r>
                <a:rPr lang="en-US" sz="2400" spc="-100" kern="0" dirty="0" smtClean="0">
                  <a:solidFill>
                    <a:srgbClr val="3c3f4b"/>
                  </a:solidFill>
                  <a:latin typeface="S-Core Dream 5 Medium" pitchFamily="34" charset="0"/>
                  <a:cs typeface="S-Core Dream 5 Medium" pitchFamily="34" charset="0"/>
                </a:rPr>
                <a:t>제</a:t>
              </a:r>
              <a:r>
                <a:rPr lang="en-US" sz="2400" spc="-100" kern="0" dirty="0" smtClean="0">
                  <a:solidFill>
                    <a:srgbClr val="3c3f4b"/>
                  </a:solidFill>
                  <a:latin typeface="S-Core Dream 5 Medium" pitchFamily="34" charset="0"/>
                  <a:cs typeface="S-Core Dream 5 Medium" pitchFamily="34" charset="0"/>
                </a:rPr>
                <a:t>목</a:t>
              </a:r>
              <a:r>
                <a:rPr lang="en-US" sz="2400" spc="-100" kern="0" dirty="0" smtClean="0">
                  <a:solidFill>
                    <a:srgbClr val="3c3f4b"/>
                  </a:solidFill>
                  <a:latin typeface="S-Core Dream 5 Medium" pitchFamily="34" charset="0"/>
                  <a:cs typeface="S-Core Dream 5 Medium" pitchFamily="34" charset="0"/>
                </a:rPr>
                <a:t>을</a:t>
              </a:r>
              <a:r>
                <a:rPr lang="en-US" sz="2400" spc="-100" kern="0" dirty="0" smtClean="0">
                  <a:solidFill>
                    <a:srgbClr val="3c3f4b"/>
                  </a:solidFill>
                  <a:latin typeface="S-Core Dream 5 Medium" pitchFamily="34" charset="0"/>
                  <a:cs typeface="S-Core Dream 5 Medium" pitchFamily="34" charset="0"/>
                </a:rPr>
                <a:t> </a:t>
              </a:r>
              <a:r>
                <a:rPr lang="en-US" sz="2400" spc="-100" kern="0" dirty="0" smtClean="0">
                  <a:solidFill>
                    <a:srgbClr val="3c3f4b"/>
                  </a:solidFill>
                  <a:latin typeface="S-Core Dream 5 Medium" pitchFamily="34" charset="0"/>
                  <a:cs typeface="S-Core Dream 5 Medium" pitchFamily="34" charset="0"/>
                </a:rPr>
                <a:t>입</a:t>
              </a:r>
              <a:r>
                <a:rPr lang="en-US" sz="2400" spc="-100" kern="0" dirty="0" smtClean="0">
                  <a:solidFill>
                    <a:srgbClr val="3c3f4b"/>
                  </a:solidFill>
                  <a:latin typeface="S-Core Dream 5 Medium" pitchFamily="34" charset="0"/>
                  <a:cs typeface="S-Core Dream 5 Medium" pitchFamily="34" charset="0"/>
                </a:rPr>
                <a:t>력</a:t>
              </a:r>
              <a:r>
                <a:rPr lang="en-US" sz="2400" spc="-100" kern="0" dirty="0" smtClean="0">
                  <a:solidFill>
                    <a:srgbClr val="3c3f4b"/>
                  </a:solidFill>
                  <a:latin typeface="S-Core Dream 5 Medium" pitchFamily="34" charset="0"/>
                  <a:cs typeface="S-Core Dream 5 Medium" pitchFamily="34" charset="0"/>
                </a:rPr>
                <a:t>해</a:t>
              </a:r>
              <a:r>
                <a:rPr lang="en-US" sz="2400" spc="-100" kern="0" dirty="0" smtClean="0">
                  <a:solidFill>
                    <a:srgbClr val="3c3f4b"/>
                  </a:solidFill>
                  <a:latin typeface="S-Core Dream 5 Medium" pitchFamily="34" charset="0"/>
                  <a:cs typeface="S-Core Dream 5 Medium" pitchFamily="34" charset="0"/>
                </a:rPr>
                <a:t>주</a:t>
              </a:r>
              <a:r>
                <a:rPr lang="en-US" sz="2400" spc="-100" kern="0" dirty="0" smtClean="0">
                  <a:solidFill>
                    <a:srgbClr val="3c3f4b"/>
                  </a:solidFill>
                  <a:latin typeface="S-Core Dream 5 Medium" pitchFamily="34" charset="0"/>
                  <a:cs typeface="S-Core Dream 5 Medium" pitchFamily="34" charset="0"/>
                </a:rPr>
                <a:t>세</a:t>
              </a:r>
              <a:r>
                <a:rPr lang="en-US" sz="2400" spc="-100" kern="0" dirty="0" smtClean="0">
                  <a:solidFill>
                    <a:srgbClr val="3c3f4b"/>
                  </a:solidFill>
                  <a:latin typeface="S-Core Dream 5 Medium" pitchFamily="34" charset="0"/>
                  <a:cs typeface="S-Core Dream 5 Medium" pitchFamily="34" charset="0"/>
                </a:rPr>
                <a:t>요</a:t>
              </a:r>
              <a:endParaRPr lang="en-US" dirty="0"/>
            </a:p>
          </p:txBody>
        </p:sp>
      </p:grpSp>
      <p:grpSp>
        <p:nvGrpSpPr>
          <p:cNvPr id="1012" name="그룹 1012"/>
          <p:cNvGrpSpPr/>
          <p:nvPr/>
        </p:nvGrpSpPr>
        <p:grpSpPr>
          <a:xfrm>
            <a:off x="1313068" y="4336268"/>
            <a:ext cx="15810741" cy="57143"/>
            <a:chOff x="1313068" y="4336268"/>
            <a:chExt cx="15810741" cy="57143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1313068" y="4336268"/>
              <a:ext cx="15810741" cy="571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48352" y="1364236"/>
            <a:ext cx="5156043" cy="114717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항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목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을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 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입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력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해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주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세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요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항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목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을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 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입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력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해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주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세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요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313068" y="1165090"/>
            <a:ext cx="4534551" cy="1035178"/>
            <a:chOff x="1313068" y="1165090"/>
            <a:chExt cx="4534551" cy="1035178"/>
          </a:xfrm>
        </p:grpSpPr>
        <p:sp>
          <p:nvSpPr>
            <p:cNvPr id="4" name="Object 4"/>
            <p:cNvSpPr txBox="1"/>
            <p:nvPr/>
          </p:nvSpPr>
          <p:spPr>
            <a:xfrm>
              <a:off x="1313068" y="1165090"/>
              <a:ext cx="6801826" cy="1466630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m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i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s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s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i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o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n</a:t>
              </a:r>
              <a:endParaRPr lang="en-US" dirty="0"/>
            </a:p>
          </p:txBody>
        </p:sp>
        <p:grpSp>
          <p:nvGrpSpPr>
            <p:cNvPr id="1002" name="그룹 1002"/>
            <p:cNvGrpSpPr/>
            <p:nvPr/>
          </p:nvGrpSpPr>
          <p:grpSpPr>
            <a:xfrm>
              <a:off x="1313068" y="2127021"/>
              <a:ext cx="917569" cy="73247"/>
              <a:chOff x="1313068" y="2127021"/>
              <a:chExt cx="917569" cy="73247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313068" y="2127021"/>
                <a:ext cx="917569" cy="73247"/>
              </a:xfrm>
              <a:prstGeom prst="rect">
                <a:avLst/>
              </a:prstGeom>
            </p:spPr>
          </p:pic>
        </p:grpSp>
      </p:grpSp>
      <p:sp>
        <p:nvSpPr>
          <p:cNvPr id="9" name="Object 9"/>
          <p:cNvSpPr txBox="1"/>
          <p:nvPr/>
        </p:nvSpPr>
        <p:spPr>
          <a:xfrm>
            <a:off x="1313068" y="6881258"/>
            <a:ext cx="5544683" cy="315268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엇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영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생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차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악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,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옷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역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용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충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같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,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패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곧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,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락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청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 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3068" y="6446145"/>
            <a:ext cx="3715503" cy="9524"/>
            <a:chOff x="1313068" y="6446145"/>
            <a:chExt cx="3715503" cy="952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313068" y="6446145"/>
              <a:ext cx="3715503" cy="9524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313068" y="5188651"/>
            <a:ext cx="5373255" cy="129095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spc="-1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0</a:t>
            </a:r>
            <a:r>
              <a:rPr lang="en-US" sz="3000" spc="-1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1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400" spc="5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M</a:t>
            </a:r>
            <a:r>
              <a:rPr lang="en-US" sz="1400" spc="5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I</a:t>
            </a:r>
            <a:r>
              <a:rPr lang="en-US" sz="1400" spc="5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S</a:t>
            </a:r>
            <a:r>
              <a:rPr lang="en-US" sz="1400" spc="5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S</a:t>
            </a:r>
            <a:r>
              <a:rPr lang="en-US" sz="1400" spc="5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I</a:t>
            </a:r>
            <a:r>
              <a:rPr lang="en-US" sz="1400" spc="5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O</a:t>
            </a:r>
            <a:r>
              <a:rPr lang="en-US" sz="1400" spc="5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N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5311213" y="6881258"/>
            <a:ext cx="5544683" cy="315268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엇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영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생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차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악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,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옷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역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용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충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같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,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패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곧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,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락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청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 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5311213" y="6446145"/>
            <a:ext cx="3715503" cy="9524"/>
            <a:chOff x="5311213" y="6446145"/>
            <a:chExt cx="3715503" cy="952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5311213" y="6446145"/>
              <a:ext cx="3715503" cy="9524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9309358" y="6881258"/>
            <a:ext cx="5544683" cy="315268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엇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영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생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차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악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,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옷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역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용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충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같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,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패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곧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,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락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청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 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9309358" y="6446145"/>
            <a:ext cx="3715503" cy="9524"/>
            <a:chOff x="9309358" y="6446145"/>
            <a:chExt cx="3715503" cy="952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9309358" y="6446145"/>
              <a:ext cx="3715503" cy="9524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13307502" y="6881258"/>
            <a:ext cx="5544683" cy="315268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엇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영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생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차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악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,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옷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역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용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충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같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,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패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곧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,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락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청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 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3307502" y="6446145"/>
            <a:ext cx="3715503" cy="9524"/>
            <a:chOff x="13307502" y="6446145"/>
            <a:chExt cx="3715503" cy="952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3307502" y="6446145"/>
              <a:ext cx="3715503" cy="952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13068" y="4336268"/>
            <a:ext cx="15810741" cy="57143"/>
            <a:chOff x="1313068" y="4336268"/>
            <a:chExt cx="15810741" cy="5714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313068" y="4336268"/>
              <a:ext cx="15810741" cy="57143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5311213" y="5188651"/>
            <a:ext cx="5373255" cy="129095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spc="-1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0</a:t>
            </a:r>
            <a:r>
              <a:rPr lang="en-US" sz="3000" spc="-1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2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400" spc="5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M</a:t>
            </a:r>
            <a:r>
              <a:rPr lang="en-US" sz="1400" spc="5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I</a:t>
            </a:r>
            <a:r>
              <a:rPr lang="en-US" sz="1400" spc="5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S</a:t>
            </a:r>
            <a:r>
              <a:rPr lang="en-US" sz="1400" spc="5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S</a:t>
            </a:r>
            <a:r>
              <a:rPr lang="en-US" sz="1400" spc="5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I</a:t>
            </a:r>
            <a:r>
              <a:rPr lang="en-US" sz="1400" spc="5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O</a:t>
            </a:r>
            <a:r>
              <a:rPr lang="en-US" sz="1400" spc="5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N</a:t>
            </a:r>
            <a:endParaRPr lang="en-US" dirty="0"/>
          </a:p>
        </p:txBody>
      </p:sp>
      <p:sp>
        <p:nvSpPr>
          <p:cNvPr id="30" name="Object 30"/>
          <p:cNvSpPr txBox="1"/>
          <p:nvPr/>
        </p:nvSpPr>
        <p:spPr>
          <a:xfrm>
            <a:off x="9309358" y="5188651"/>
            <a:ext cx="5373255" cy="129095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spc="-1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0</a:t>
            </a:r>
            <a:r>
              <a:rPr lang="en-US" sz="3000" spc="-1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3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400" spc="5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M</a:t>
            </a:r>
            <a:r>
              <a:rPr lang="en-US" sz="1400" spc="5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I</a:t>
            </a:r>
            <a:r>
              <a:rPr lang="en-US" sz="1400" spc="5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S</a:t>
            </a:r>
            <a:r>
              <a:rPr lang="en-US" sz="1400" spc="5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S</a:t>
            </a:r>
            <a:r>
              <a:rPr lang="en-US" sz="1400" spc="5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I</a:t>
            </a:r>
            <a:r>
              <a:rPr lang="en-US" sz="1400" spc="5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O</a:t>
            </a:r>
            <a:r>
              <a:rPr lang="en-US" sz="1400" spc="5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N</a:t>
            </a:r>
            <a:endParaRPr lang="en-US" dirty="0"/>
          </a:p>
        </p:txBody>
      </p:sp>
      <p:sp>
        <p:nvSpPr>
          <p:cNvPr id="31" name="Object 31"/>
          <p:cNvSpPr txBox="1"/>
          <p:nvPr/>
        </p:nvSpPr>
        <p:spPr>
          <a:xfrm>
            <a:off x="13374169" y="5188651"/>
            <a:ext cx="5373255" cy="129095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spc="-1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0</a:t>
            </a:r>
            <a:r>
              <a:rPr lang="en-US" sz="3000" spc="-1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4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400" spc="5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M</a:t>
            </a:r>
            <a:r>
              <a:rPr lang="en-US" sz="1400" spc="5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I</a:t>
            </a:r>
            <a:r>
              <a:rPr lang="en-US" sz="1400" spc="5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S</a:t>
            </a:r>
            <a:r>
              <a:rPr lang="en-US" sz="1400" spc="5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S</a:t>
            </a:r>
            <a:r>
              <a:rPr lang="en-US" sz="1400" spc="5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I</a:t>
            </a:r>
            <a:r>
              <a:rPr lang="en-US" sz="1400" spc="5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O</a:t>
            </a:r>
            <a:r>
              <a:rPr lang="en-US" sz="1400" spc="500" kern="0" dirty="0" smtClean="0">
                <a:solidFill>
                  <a:srgbClr val="0048d7"/>
                </a:solidFill>
                <a:latin typeface="S-Core Dream 3 Light" pitchFamily="34" charset="0"/>
                <a:cs typeface="S-Core Dream 3 Light" pitchFamily="34" charset="0"/>
              </a:rPr>
              <a:t>N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14375948" y="1422361"/>
            <a:ext cx="266667" cy="266667"/>
            <a:chOff x="14375948" y="1422361"/>
            <a:chExt cx="266667" cy="266667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75948" y="1422361"/>
              <a:ext cx="266667" cy="26666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379021" y="1803313"/>
            <a:ext cx="266667" cy="266667"/>
            <a:chOff x="14379021" y="1803313"/>
            <a:chExt cx="266667" cy="266667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79021" y="1803313"/>
              <a:ext cx="266667" cy="266667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13057343" y="1364236"/>
            <a:ext cx="1730940" cy="53332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spc="2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P</a:t>
            </a:r>
            <a:r>
              <a:rPr lang="en-US" sz="2000" spc="2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O</a:t>
            </a:r>
            <a:r>
              <a:rPr lang="en-US" sz="2000" spc="2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I</a:t>
            </a:r>
            <a:r>
              <a:rPr lang="en-US" sz="2000" spc="2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N</a:t>
            </a:r>
            <a:r>
              <a:rPr lang="en-US" sz="2000" spc="2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T</a:t>
            </a:r>
            <a:endParaRPr lang="en-US" dirty="0"/>
          </a:p>
        </p:txBody>
      </p:sp>
      <p:sp>
        <p:nvSpPr>
          <p:cNvPr id="39" name="Object 39"/>
          <p:cNvSpPr txBox="1"/>
          <p:nvPr/>
        </p:nvSpPr>
        <p:spPr>
          <a:xfrm>
            <a:off x="1313068" y="2691020"/>
            <a:ext cx="15201129" cy="151706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청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동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,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생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생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,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?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돋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,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성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끓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엇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같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장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것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풍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,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상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않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것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,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청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상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,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47619" y="7676190"/>
            <a:ext cx="18895238" cy="2780952"/>
            <a:chOff x="-247619" y="7676190"/>
            <a:chExt cx="18895238" cy="27809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47619" y="7676190"/>
              <a:ext cx="18895238" cy="278095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663489" y="1364236"/>
            <a:ext cx="5156043" cy="114717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항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목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을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 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입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력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해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주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세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요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항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목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을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 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입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력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해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주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세</a:t>
            </a:r>
            <a:r>
              <a:rPr lang="en-US" sz="2000" spc="-100" kern="0" dirty="0" smtClean="0">
                <a:solidFill>
                  <a:srgbClr val="3c3f4b"/>
                </a:solidFill>
                <a:latin typeface="S-Core Dream 3 Light" pitchFamily="34" charset="0"/>
                <a:cs typeface="S-Core Dream 3 Light" pitchFamily="34" charset="0"/>
              </a:rPr>
              <a:t>요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313068" y="1165090"/>
            <a:ext cx="4534551" cy="1035178"/>
            <a:chOff x="1313068" y="1165090"/>
            <a:chExt cx="4534551" cy="1035178"/>
          </a:xfrm>
        </p:grpSpPr>
        <p:sp>
          <p:nvSpPr>
            <p:cNvPr id="7" name="Object 7"/>
            <p:cNvSpPr txBox="1"/>
            <p:nvPr/>
          </p:nvSpPr>
          <p:spPr>
            <a:xfrm>
              <a:off x="1313068" y="1165090"/>
              <a:ext cx="6801826" cy="1466630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h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i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s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t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o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r</a:t>
              </a:r>
              <a:r>
                <a:rPr lang="en-US" sz="5500" spc="400" kern="0" dirty="0" smtClean="0">
                  <a:solidFill>
                    <a:srgbClr val="0048d7"/>
                  </a:solidFill>
                  <a:latin typeface="Bebas Neue" pitchFamily="34" charset="0"/>
                  <a:cs typeface="Bebas Neue" pitchFamily="34" charset="0"/>
                </a:rPr>
                <a:t>y</a:t>
              </a:r>
              <a:endParaRPr lang="en-US" dirty="0"/>
            </a:p>
          </p:txBody>
        </p:sp>
        <p:grpSp>
          <p:nvGrpSpPr>
            <p:cNvPr id="1003" name="그룹 1003"/>
            <p:cNvGrpSpPr/>
            <p:nvPr/>
          </p:nvGrpSpPr>
          <p:grpSpPr>
            <a:xfrm>
              <a:off x="1313068" y="2127021"/>
              <a:ext cx="917569" cy="73247"/>
              <a:chOff x="1313068" y="2127021"/>
              <a:chExt cx="917569" cy="73247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313068" y="2127021"/>
                <a:ext cx="917569" cy="73247"/>
              </a:xfrm>
              <a:prstGeom prst="rect">
                <a:avLst/>
              </a:prstGeom>
            </p:spPr>
          </p:pic>
        </p:grpSp>
      </p:grpSp>
      <p:sp>
        <p:nvSpPr>
          <p:cNvPr id="12" name="Object 12"/>
          <p:cNvSpPr txBox="1"/>
          <p:nvPr/>
        </p:nvSpPr>
        <p:spPr>
          <a:xfrm>
            <a:off x="1313068" y="4568446"/>
            <a:ext cx="5544683" cy="151706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엇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영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생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차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악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,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 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313068" y="4323810"/>
            <a:ext cx="3715503" cy="9524"/>
            <a:chOff x="1313068" y="4323810"/>
            <a:chExt cx="3715503" cy="952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313068" y="4323810"/>
              <a:ext cx="3715503" cy="9524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313068" y="3515015"/>
            <a:ext cx="5373255" cy="79998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spc="-1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2</a:t>
            </a:r>
            <a:r>
              <a:rPr lang="en-US" sz="3000" spc="-1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0</a:t>
            </a:r>
            <a:r>
              <a:rPr lang="en-US" sz="3000" spc="-1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3</a:t>
            </a:r>
            <a:r>
              <a:rPr lang="en-US" sz="3000" spc="-1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0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5311213" y="4568446"/>
            <a:ext cx="5544683" cy="151706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엇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영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생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차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악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,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 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5311213" y="4323810"/>
            <a:ext cx="3715503" cy="9524"/>
            <a:chOff x="5311213" y="4323810"/>
            <a:chExt cx="3715503" cy="952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5311213" y="4323810"/>
              <a:ext cx="3715503" cy="9524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9309358" y="4568446"/>
            <a:ext cx="5544683" cy="151706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엇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영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생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차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악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,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 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9309358" y="4323810"/>
            <a:ext cx="3715503" cy="9524"/>
            <a:chOff x="9309358" y="4323810"/>
            <a:chExt cx="3715503" cy="952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9309358" y="4323810"/>
              <a:ext cx="3715503" cy="9524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13307502" y="4568446"/>
            <a:ext cx="5544683" cy="151706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엇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영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생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차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악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,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 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13307502" y="4323810"/>
            <a:ext cx="3715503" cy="9524"/>
            <a:chOff x="13307502" y="4323810"/>
            <a:chExt cx="3715503" cy="952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3307502" y="4323810"/>
              <a:ext cx="3715503" cy="9524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5311213" y="3515015"/>
            <a:ext cx="5373255" cy="79998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spc="-1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2</a:t>
            </a:r>
            <a:r>
              <a:rPr lang="en-US" sz="3000" spc="-1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0</a:t>
            </a:r>
            <a:r>
              <a:rPr lang="en-US" sz="3000" spc="-1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3</a:t>
            </a:r>
            <a:r>
              <a:rPr lang="en-US" sz="3000" spc="-1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2</a:t>
            </a:r>
            <a:endParaRPr lang="en-US" dirty="0"/>
          </a:p>
        </p:txBody>
      </p:sp>
      <p:sp>
        <p:nvSpPr>
          <p:cNvPr id="30" name="Object 30"/>
          <p:cNvSpPr txBox="1"/>
          <p:nvPr/>
        </p:nvSpPr>
        <p:spPr>
          <a:xfrm>
            <a:off x="9309358" y="3515015"/>
            <a:ext cx="5373255" cy="79998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spc="-1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2</a:t>
            </a:r>
            <a:r>
              <a:rPr lang="en-US" sz="3000" spc="-1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0</a:t>
            </a:r>
            <a:r>
              <a:rPr lang="en-US" sz="3000" spc="-1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3</a:t>
            </a:r>
            <a:r>
              <a:rPr lang="en-US" sz="3000" spc="-1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4</a:t>
            </a:r>
            <a:endParaRPr lang="en-US" dirty="0"/>
          </a:p>
        </p:txBody>
      </p:sp>
      <p:sp>
        <p:nvSpPr>
          <p:cNvPr id="31" name="Object 31"/>
          <p:cNvSpPr txBox="1"/>
          <p:nvPr/>
        </p:nvSpPr>
        <p:spPr>
          <a:xfrm>
            <a:off x="13374169" y="3515015"/>
            <a:ext cx="5373255" cy="79998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spc="-1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2</a:t>
            </a:r>
            <a:r>
              <a:rPr lang="en-US" sz="3000" spc="-1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0</a:t>
            </a:r>
            <a:r>
              <a:rPr lang="en-US" sz="3000" spc="-1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3</a:t>
            </a:r>
            <a:r>
              <a:rPr lang="en-US" sz="3000" spc="-100" kern="0" dirty="0" smtClean="0">
                <a:solidFill>
                  <a:srgbClr val="0048d7"/>
                </a:solidFill>
                <a:latin typeface="S-Core Dream 6 Bold" pitchFamily="34" charset="0"/>
                <a:cs typeface="S-Core Dream 6 Bold" pitchFamily="34" charset="0"/>
              </a:rPr>
              <a:t>6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14191085" y="1422361"/>
            <a:ext cx="266667" cy="266667"/>
            <a:chOff x="14191085" y="1422361"/>
            <a:chExt cx="266667" cy="266667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191085" y="1422361"/>
              <a:ext cx="266667" cy="26666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194158" y="1803313"/>
            <a:ext cx="266667" cy="266667"/>
            <a:chOff x="14194158" y="1803313"/>
            <a:chExt cx="266667" cy="266667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194158" y="1803313"/>
              <a:ext cx="266667" cy="266667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12872480" y="1364236"/>
            <a:ext cx="1730940" cy="53332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spc="2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P</a:t>
            </a:r>
            <a:r>
              <a:rPr lang="en-US" sz="2000" spc="2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O</a:t>
            </a:r>
            <a:r>
              <a:rPr lang="en-US" sz="2000" spc="2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I</a:t>
            </a:r>
            <a:r>
              <a:rPr lang="en-US" sz="2000" spc="2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N</a:t>
            </a:r>
            <a:r>
              <a:rPr lang="en-US" sz="2000" spc="200" kern="0" dirty="0" smtClean="0">
                <a:solidFill>
                  <a:srgbClr val="0048d7"/>
                </a:solidFill>
                <a:latin typeface="S-Core Dream 5 Medium" pitchFamily="34" charset="0"/>
                <a:cs typeface="S-Core Dream 5 Medium" pitchFamily="34" charset="0"/>
              </a:rPr>
              <a:t>T</a:t>
            </a:r>
            <a:endParaRPr lang="en-US" dirty="0"/>
          </a:p>
        </p:txBody>
      </p:sp>
      <p:sp>
        <p:nvSpPr>
          <p:cNvPr id="39" name="Object 39"/>
          <p:cNvSpPr txBox="1"/>
          <p:nvPr/>
        </p:nvSpPr>
        <p:spPr>
          <a:xfrm>
            <a:off x="6989723" y="8388349"/>
            <a:ext cx="15201129" cy="151706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청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동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,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생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생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,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?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돋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,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성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그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끓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엇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같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장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것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풍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며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,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상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않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는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것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대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,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청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하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여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상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,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유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년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게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서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원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질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이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피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다</a:t>
            </a:r>
            <a:r>
              <a:rPr lang="en-US" sz="1600" spc="-100" kern="0" dirty="0" smtClean="0">
                <a:solidFill>
                  <a:srgbClr val="3c3f4b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  <a:endParaRPr lang="en-US" dirty="0"/>
          </a:p>
        </p:txBody>
      </p:sp>
      <p:grpSp>
        <p:nvGrpSpPr>
          <p:cNvPr id="1010" name="그룹 1010"/>
          <p:cNvGrpSpPr/>
          <p:nvPr/>
        </p:nvGrpSpPr>
        <p:grpSpPr>
          <a:xfrm>
            <a:off x="3580344" y="5910266"/>
            <a:ext cx="1244867" cy="1244867"/>
            <a:chOff x="3580344" y="5910266"/>
            <a:chExt cx="1244867" cy="1244867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80344" y="5910266"/>
              <a:ext cx="1244867" cy="124486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627613" y="5910266"/>
            <a:ext cx="1244867" cy="1244867"/>
            <a:chOff x="11627613" y="5910266"/>
            <a:chExt cx="1244867" cy="1244867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627613" y="5910266"/>
              <a:ext cx="1244867" cy="124486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648516" y="5910266"/>
            <a:ext cx="1244867" cy="1244867"/>
            <a:chOff x="7648516" y="5910266"/>
            <a:chExt cx="1244867" cy="1244867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48516" y="5910266"/>
              <a:ext cx="1244867" cy="124486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5612276" y="5910266"/>
            <a:ext cx="1244867" cy="1244867"/>
            <a:chOff x="15612276" y="5910266"/>
            <a:chExt cx="1244867" cy="1244867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612276" y="5910266"/>
              <a:ext cx="1244867" cy="1244867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313068" y="3329299"/>
            <a:ext cx="15810741" cy="57143"/>
            <a:chOff x="1313068" y="3329299"/>
            <a:chExt cx="15810741" cy="57143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0800000">
              <a:off x="1313068" y="3329299"/>
              <a:ext cx="15810741" cy="57143"/>
            </a:xfrm>
            <a:prstGeom prst="rect">
              <a:avLst/>
            </a:prstGeom>
          </p:spPr>
        </p:pic>
      </p:grpSp>
      <p:sp>
        <p:nvSpPr>
          <p:cNvPr id="55" name="Object 55"/>
          <p:cNvSpPr txBox="1"/>
          <p:nvPr/>
        </p:nvSpPr>
        <p:spPr>
          <a:xfrm>
            <a:off x="1313068" y="8399143"/>
            <a:ext cx="6001826" cy="114717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spc="-100" kern="0" dirty="0" smtClean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여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기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에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 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자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유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롭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게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 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내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용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을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입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력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해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주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세</a:t>
            </a:r>
            <a:r>
              <a:rPr lang="en-US" sz="2000" spc="-100" kern="0" dirty="0" smtClean="0">
                <a:solidFill>
                  <a:srgbClr val="0048d7"/>
                </a:solidFill>
                <a:latin typeface="S-Core Dream 4 Regular" pitchFamily="34" charset="0"/>
                <a:cs typeface="S-Core Dream 4 Regular" pitchFamily="34" charset="0"/>
              </a:rPr>
              <a:t>요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2022-04-11T22:39:26Z</dcterms:created>
  <dcterms:modified xsi:type="dcterms:W3CDTF">2022-04-11T22:39:26Z</dcterms:modified>
</cp:coreProperties>
</file>