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F20A-429B-4D61-8FF8-DCE314F1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98E4-7A4B-475A-B71D-688F1801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970A-B146-41EE-9BF9-823DBA33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2D07-D261-4638-A414-36B880FB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ECCD-8EBA-457C-9DF6-086D3672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9F51-A208-4AA3-AEBE-2DF87096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36A60-3CFE-43E1-840A-DA26D8B9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1BE6-29A1-4E91-BB24-B74A74A6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2A36-3CED-4D03-9274-3CCD090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67FC-7B63-48A5-A95E-A6E9B1D6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08081-9979-45EA-B4AA-3644533FD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ECB8E-974C-4A36-A971-936D18EB3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3482-A059-4FCC-958B-F4DC06A9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2DD-DE06-48AC-8FC5-689C9A89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9178-B385-4776-865A-77A0CD8B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7F81-5023-4F46-8D20-438A5997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2474-46EF-445F-A185-09FDF240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B2B7-72A0-49A0-BBF8-4A07B6BC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EC6A-DC48-49CA-B1E3-1B6898CB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6C27-FED8-429E-B98F-7920AC87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BE55-7A2B-4D11-B1E9-E7D9DBD3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1CEDA-052E-47DE-A234-C82AD9F4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9963E-88A9-4BA8-90F4-E0C5C203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B7EB-2556-40FD-AE13-1A77213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C3DA-A10D-4764-B454-58D8EED6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C1F7-9FF1-4BB7-BBE7-E24E7559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A75-1B59-45C5-BF92-7B0C195AF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913E-3652-419C-8A06-4A240016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AA17-1C80-4C8D-BE00-E61D94F8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FFFA3-3767-4BE1-84C3-32F3A922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66CA-107C-4011-9CBD-4A8B2148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9C36-5221-48EC-BCC2-82259805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4320-868B-4FB5-A96C-C1CABFE2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820D4-6D57-4678-A3DA-80EA7F69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AE5A9-C0FB-4059-8C3E-B9A4A4598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391FB-CDC5-4D8E-A752-A50346D61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85599-6A05-4185-B8CB-EDB23226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22B21-0713-405C-BA16-F8C8EE0B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ABF0-E92B-406A-8E26-8905596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9B84-2134-4063-8855-B3CFB3F5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1BCCF-2F8A-427C-B5C1-15290E0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6E69-6376-4D4E-A011-511C7743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5841E-C83C-493C-8EB7-ABBAB8B3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2F487-1EC8-447F-906E-EFE533F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234C5-1588-4999-8163-78B98A6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AF6D3-D3EC-4853-A4DD-6E5657BA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2D9B-13F8-443E-B58D-D0E97149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89D-D179-4019-A9EC-C4987810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E09B5-90FC-4345-8A44-24F19AE3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F38D8-72F4-4472-90DD-1DE649FB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5F553-4F3F-4BEE-B980-C80D197A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1742-65D0-4D71-BE4A-69BBCCFF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4588-0D04-4FD8-A2BF-DDD95C46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12266-7843-4B76-B1EF-AA327FB23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6F06A-FE2D-40DD-83FC-EB87AED3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8214B-0819-42FB-8B0D-3D9EE09F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92C1E-372A-4B9E-9381-D864A03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9310-6379-4EB8-8D40-1664C62D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9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2D785-0B0E-49CB-BDD9-61F706DB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8DA1E-D8EB-405C-9D23-40EDE3EA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D7D0-3E91-4379-811D-F33C47B58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4DF4-4C4B-4A6D-A0A7-87483040A8A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1C68-9C5B-42E2-BEC7-02B098DE8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649B-7E10-48E8-967C-CCA9E396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F21C-DA52-4180-9625-949C8695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programs-projects/magnetic-resonance-imaging-mri-biomarker-measurement-servi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218AB-29DA-47BF-B71E-41E25A0E19BC}"/>
              </a:ext>
            </a:extLst>
          </p:cNvPr>
          <p:cNvGrpSpPr/>
          <p:nvPr/>
        </p:nvGrpSpPr>
        <p:grpSpPr>
          <a:xfrm>
            <a:off x="280580" y="1575622"/>
            <a:ext cx="9270516" cy="1413957"/>
            <a:chOff x="280580" y="1575622"/>
            <a:chExt cx="9270516" cy="1413957"/>
          </a:xfrm>
          <a:noFill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B90B43-18D9-4FF6-A28C-B615EE91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63" y="1706799"/>
              <a:ext cx="2198357" cy="970970"/>
            </a:xfrm>
            <a:prstGeom prst="rect">
              <a:avLst/>
            </a:prstGeom>
            <a:grp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41F48F-8BA1-4B0D-9D11-6B2156254A0C}"/>
                </a:ext>
              </a:extLst>
            </p:cNvPr>
            <p:cNvSpPr txBox="1"/>
            <p:nvPr/>
          </p:nvSpPr>
          <p:spPr>
            <a:xfrm>
              <a:off x="280580" y="1820028"/>
              <a:ext cx="9228425" cy="116955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MRI </a:t>
              </a:r>
              <a:r>
                <a:rPr lang="en-US" dirty="0" err="1"/>
                <a:t>BioMarker</a:t>
              </a:r>
              <a:r>
                <a:rPr lang="en-US" dirty="0"/>
                <a:t> Measurement  Service</a:t>
              </a:r>
            </a:p>
            <a:p>
              <a:pPr algn="r"/>
              <a:r>
                <a:rPr lang="en-US" dirty="0"/>
                <a:t>NIST, 325 Broadway, Boulder CO, 80027</a:t>
              </a:r>
            </a:p>
            <a:p>
              <a:pPr algn="r"/>
              <a:endParaRPr lang="en-US" dirty="0"/>
            </a:p>
            <a:p>
              <a:pPr algn="r"/>
              <a:r>
                <a:rPr lang="en-US" sz="1600" dirty="0">
                  <a:hlinkClick r:id="rId3"/>
                </a:rPr>
                <a:t>https://www.nist.gov/programs-projects/magnetic-resonance-imaging-mri-biomarker-measurement-service</a:t>
              </a:r>
              <a:r>
                <a:rPr lang="en-US" sz="1400" dirty="0"/>
                <a:t>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489A83-CB89-40EA-AFC5-3B3F3E62C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069" y="1575622"/>
              <a:ext cx="1874771" cy="1102147"/>
            </a:xfrm>
            <a:prstGeom prst="rect">
              <a:avLst/>
            </a:prstGeom>
            <a:grpFill/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91EB33-C9B0-4CAE-AA37-B8A6EF87AB12}"/>
                </a:ext>
              </a:extLst>
            </p:cNvPr>
            <p:cNvCxnSpPr/>
            <p:nvPr/>
          </p:nvCxnSpPr>
          <p:spPr>
            <a:xfrm>
              <a:off x="732773" y="2899775"/>
              <a:ext cx="8818323" cy="0"/>
            </a:xfrm>
            <a:prstGeom prst="line">
              <a:avLst/>
            </a:prstGeom>
            <a:grpFill/>
            <a:ln w="254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0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Russek</dc:creator>
  <cp:lastModifiedBy>Russek, Stephen E. (Fed)</cp:lastModifiedBy>
  <cp:revision>4</cp:revision>
  <dcterms:created xsi:type="dcterms:W3CDTF">2018-01-21T02:14:17Z</dcterms:created>
  <dcterms:modified xsi:type="dcterms:W3CDTF">2021-11-25T01:01:24Z</dcterms:modified>
</cp:coreProperties>
</file>