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41" r:id="rId3"/>
    <p:sldId id="331" r:id="rId4"/>
    <p:sldId id="332" r:id="rId5"/>
    <p:sldId id="335" r:id="rId6"/>
    <p:sldId id="336" r:id="rId7"/>
    <p:sldId id="337" r:id="rId8"/>
    <p:sldId id="339" r:id="rId9"/>
    <p:sldId id="34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3516" y="7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47279" y="1299769"/>
            <a:ext cx="6805068" cy="3785652"/>
            <a:chOff x="1240888" y="-702888"/>
            <a:chExt cx="6805068" cy="3785652"/>
          </a:xfrm>
        </p:grpSpPr>
        <p:sp>
          <p:nvSpPr>
            <p:cNvPr id="11" name="TextBox 10"/>
            <p:cNvSpPr txBox="1"/>
            <p:nvPr/>
          </p:nvSpPr>
          <p:spPr>
            <a:xfrm>
              <a:off x="1240888" y="-702888"/>
              <a:ext cx="6805068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i="0" cap="all" dirty="0">
                  <a:solidFill>
                    <a:schemeClr val="bg1"/>
                  </a:solidFill>
                  <a:effectLst/>
                  <a:latin typeface="-apple-system"/>
                </a:rPr>
                <a:t>TICTACTOE </a:t>
              </a:r>
            </a:p>
            <a:p>
              <a:r>
                <a:rPr lang="ko-KR" altLang="en-US" sz="8000" b="1" i="0" cap="all" dirty="0">
                  <a:solidFill>
                    <a:schemeClr val="bg1"/>
                  </a:solidFill>
                  <a:effectLst/>
                  <a:latin typeface="-apple-system"/>
                </a:rPr>
                <a:t>게임 구현 설명</a:t>
              </a:r>
            </a:p>
            <a:p>
              <a:endParaRPr lang="ko-KR" altLang="en-US" sz="8000" b="1" spc="-150" dirty="0">
                <a:solidFill>
                  <a:schemeClr val="bg1"/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1498010" y="2859902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805268" y="6505575"/>
            <a:ext cx="2316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Seo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Gilwon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804401" y="4862559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Seo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Gilwon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70F5-5D26-6115-3835-F4447F02004F}"/>
              </a:ext>
            </a:extLst>
          </p:cNvPr>
          <p:cNvSpPr txBox="1"/>
          <p:nvPr/>
        </p:nvSpPr>
        <p:spPr>
          <a:xfrm>
            <a:off x="804401" y="513343"/>
            <a:ext cx="7719177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cap="all" dirty="0">
                <a:solidFill>
                  <a:schemeClr val="bg1"/>
                </a:solidFill>
                <a:effectLst/>
                <a:latin typeface="-apple-system"/>
              </a:rPr>
              <a:t>[ </a:t>
            </a:r>
            <a:r>
              <a:rPr lang="ko-KR" altLang="en-US" sz="3200" b="1" i="0" cap="all" dirty="0">
                <a:solidFill>
                  <a:schemeClr val="bg1"/>
                </a:solidFill>
                <a:effectLst/>
                <a:latin typeface="-apple-system"/>
              </a:rPr>
              <a:t>목차 </a:t>
            </a:r>
            <a:r>
              <a:rPr lang="en-US" altLang="ko-KR" sz="3200" b="1" i="0" cap="all" dirty="0">
                <a:solidFill>
                  <a:schemeClr val="bg1"/>
                </a:solidFill>
                <a:effectLst/>
                <a:latin typeface="-apple-system"/>
              </a:rPr>
              <a:t>]</a:t>
            </a:r>
          </a:p>
          <a:p>
            <a:endParaRPr lang="en-US" altLang="ko-KR" sz="3200" b="1" cap="all" dirty="0">
              <a:solidFill>
                <a:schemeClr val="bg1"/>
              </a:solidFill>
              <a:latin typeface="-apple-system"/>
            </a:endParaRPr>
          </a:p>
          <a:p>
            <a:r>
              <a:rPr lang="en-US" altLang="ko-KR" sz="2800" b="1" i="0" cap="all" dirty="0">
                <a:solidFill>
                  <a:schemeClr val="bg1"/>
                </a:solidFill>
                <a:effectLst/>
                <a:latin typeface="-apple-system"/>
              </a:rPr>
              <a:t>1) Html, CSS</a:t>
            </a:r>
          </a:p>
          <a:p>
            <a:r>
              <a:rPr lang="en-US" altLang="ko-KR" sz="2800" b="1" cap="all" dirty="0">
                <a:solidFill>
                  <a:schemeClr val="bg1"/>
                </a:solidFill>
                <a:latin typeface="-apple-system"/>
              </a:rPr>
              <a:t>2</a:t>
            </a:r>
            <a:r>
              <a:rPr lang="en-US" altLang="ko-KR" sz="2800" b="1" i="0" cap="all" dirty="0">
                <a:solidFill>
                  <a:schemeClr val="bg1"/>
                </a:solidFill>
                <a:effectLst/>
                <a:latin typeface="-apple-system"/>
              </a:rPr>
              <a:t>) </a:t>
            </a:r>
            <a:r>
              <a:rPr lang="ko-KR" altLang="en-US" sz="2800" b="1" cap="all" dirty="0">
                <a:solidFill>
                  <a:schemeClr val="bg1"/>
                </a:solidFill>
                <a:latin typeface="-apple-system"/>
              </a:rPr>
              <a:t>테이블과 칸 만들기</a:t>
            </a:r>
            <a:endParaRPr lang="en-US" altLang="ko-KR" sz="2800" b="1" cap="all" dirty="0">
              <a:solidFill>
                <a:schemeClr val="bg1"/>
              </a:solidFill>
              <a:latin typeface="-apple-system"/>
            </a:endParaRPr>
          </a:p>
          <a:p>
            <a:r>
              <a:rPr lang="en-US" altLang="ko-KR" sz="2800" b="1" i="0" cap="all" dirty="0">
                <a:solidFill>
                  <a:schemeClr val="bg1"/>
                </a:solidFill>
                <a:effectLst/>
                <a:latin typeface="-apple-system"/>
              </a:rPr>
              <a:t>3) O</a:t>
            </a:r>
            <a:r>
              <a:rPr lang="ko-KR" altLang="en-US" sz="2800" b="1" cap="all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altLang="ko-KR" sz="2800" b="1" cap="all" dirty="0">
                <a:solidFill>
                  <a:schemeClr val="bg1"/>
                </a:solidFill>
                <a:latin typeface="-apple-system"/>
              </a:rPr>
              <a:t>, X </a:t>
            </a:r>
            <a:r>
              <a:rPr lang="ko-KR" altLang="en-US" sz="2800" b="1" cap="all" dirty="0">
                <a:solidFill>
                  <a:schemeClr val="bg1"/>
                </a:solidFill>
                <a:latin typeface="-apple-system"/>
              </a:rPr>
              <a:t>출력하기</a:t>
            </a:r>
            <a:endParaRPr lang="en-US" altLang="ko-KR" sz="2800" b="1" cap="all" dirty="0">
              <a:solidFill>
                <a:schemeClr val="bg1"/>
              </a:solidFill>
              <a:latin typeface="-apple-system"/>
            </a:endParaRPr>
          </a:p>
          <a:p>
            <a:r>
              <a:rPr lang="en-US" altLang="ko-KR" sz="2800" b="1" cap="all" dirty="0">
                <a:solidFill>
                  <a:schemeClr val="bg1"/>
                </a:solidFill>
                <a:latin typeface="-apple-system"/>
              </a:rPr>
              <a:t>4</a:t>
            </a:r>
            <a:r>
              <a:rPr lang="en-US" altLang="ko-KR" sz="2800" b="1" i="0" cap="all" dirty="0">
                <a:solidFill>
                  <a:schemeClr val="bg1"/>
                </a:solidFill>
                <a:effectLst/>
                <a:latin typeface="-apple-system"/>
              </a:rPr>
              <a:t>)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td </a:t>
            </a:r>
            <a:r>
              <a:rPr lang="ko-KR" altLang="en-US" sz="2800" b="1" cap="all" dirty="0">
                <a:solidFill>
                  <a:schemeClr val="bg1"/>
                </a:solidFill>
                <a:latin typeface="-apple-system"/>
              </a:rPr>
              <a:t>들을 저장하기 위한</a:t>
            </a:r>
            <a:r>
              <a:rPr lang="en-US" altLang="ko-KR" sz="2800" b="1" cap="all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ko-KR" altLang="en-US" sz="2800" b="1" cap="all" dirty="0">
                <a:solidFill>
                  <a:schemeClr val="bg1"/>
                </a:solidFill>
                <a:latin typeface="-apple-system"/>
              </a:rPr>
              <a:t>별도의 </a:t>
            </a:r>
            <a:r>
              <a:rPr lang="en-US" altLang="ko-KR" sz="2800" b="1" cap="all" dirty="0">
                <a:solidFill>
                  <a:schemeClr val="bg1"/>
                </a:solidFill>
                <a:latin typeface="-apple-system"/>
              </a:rPr>
              <a:t>2</a:t>
            </a:r>
            <a:r>
              <a:rPr lang="ko-KR" altLang="en-US" sz="2800" b="1" cap="all" dirty="0">
                <a:solidFill>
                  <a:schemeClr val="bg1"/>
                </a:solidFill>
                <a:latin typeface="-apple-system"/>
              </a:rPr>
              <a:t>차원</a:t>
            </a:r>
            <a:endParaRPr lang="en-US" altLang="ko-KR" sz="2800" b="1" cap="all" dirty="0">
              <a:solidFill>
                <a:schemeClr val="bg1"/>
              </a:solidFill>
              <a:latin typeface="-apple-system"/>
            </a:endParaRPr>
          </a:p>
          <a:p>
            <a:r>
              <a:rPr lang="ko-KR" altLang="en-US" sz="2800" b="1" cap="all" dirty="0">
                <a:solidFill>
                  <a:schemeClr val="bg1"/>
                </a:solidFill>
                <a:latin typeface="-apple-system"/>
              </a:rPr>
              <a:t>     배열 만들기</a:t>
            </a:r>
            <a:endParaRPr lang="en-US" altLang="ko-KR" sz="2800" b="1" cap="all" dirty="0">
              <a:solidFill>
                <a:schemeClr val="bg1"/>
              </a:solidFill>
              <a:latin typeface="-apple-system"/>
            </a:endParaRPr>
          </a:p>
          <a:p>
            <a:r>
              <a:rPr lang="en-US" altLang="ko-KR" sz="2800" b="1" i="0" cap="all" dirty="0">
                <a:solidFill>
                  <a:schemeClr val="bg1"/>
                </a:solidFill>
                <a:effectLst/>
                <a:latin typeface="-apple-system"/>
              </a:rPr>
              <a:t>5) _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</a:t>
            </a:r>
            <a:r>
              <a:rPr lang="en-US" altLang="ko-KR" sz="2800" b="1" i="0" cap="all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2800" b="1" cap="all" dirty="0">
                <a:solidFill>
                  <a:schemeClr val="bg1"/>
                </a:solidFill>
                <a:latin typeface="-apple-system"/>
              </a:rPr>
              <a:t>위치를 기준으로</a:t>
            </a:r>
            <a:r>
              <a:rPr lang="en-US" altLang="ko-KR" sz="2800" b="1" cap="all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ko-KR" altLang="en-US" sz="2800" b="1" i="0" cap="all" dirty="0">
                <a:solidFill>
                  <a:schemeClr val="bg1"/>
                </a:solidFill>
                <a:effectLst/>
                <a:latin typeface="-apple-system"/>
              </a:rPr>
              <a:t>승패 판단하기</a:t>
            </a:r>
            <a:endParaRPr lang="en-US" altLang="ko-KR" sz="2800" b="1" i="0" cap="all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en-US" altLang="ko-KR" sz="2800" b="1" cap="all" dirty="0">
                <a:solidFill>
                  <a:schemeClr val="bg1"/>
                </a:solidFill>
                <a:latin typeface="-apple-system"/>
              </a:rPr>
              <a:t>6</a:t>
            </a:r>
            <a:r>
              <a:rPr lang="en-US" altLang="ko-KR" sz="2800" b="1" i="0" cap="all" dirty="0">
                <a:solidFill>
                  <a:schemeClr val="bg1"/>
                </a:solidFill>
                <a:effectLst/>
                <a:latin typeface="-apple-system"/>
              </a:rPr>
              <a:t>) </a:t>
            </a:r>
            <a:r>
              <a:rPr lang="ko-KR" altLang="en-US" sz="2800" b="1" i="0" cap="all" dirty="0">
                <a:solidFill>
                  <a:schemeClr val="bg1"/>
                </a:solidFill>
                <a:effectLst/>
                <a:latin typeface="-apple-system"/>
              </a:rPr>
              <a:t>무승부 출력하기</a:t>
            </a:r>
            <a:endParaRPr lang="ko-KR" altLang="en-US" sz="7200" b="1" spc="-150" dirty="0">
              <a:solidFill>
                <a:schemeClr val="bg1"/>
              </a:solidFill>
              <a:latin typeface="+mj-lt"/>
              <a:ea typeface="THE명품고딕L" panose="02020603020101020101" pitchFamily="18" charset="-127"/>
            </a:endParaRPr>
          </a:p>
          <a:p>
            <a:endParaRPr lang="ko-KR" altLang="en-US" sz="3200" b="1" i="0" cap="all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en-US" altLang="ko-KR" sz="3200" b="1" i="0" cap="all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endParaRPr lang="ko-KR" altLang="en-US" sz="3200" b="1" i="0" cap="all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en-US" altLang="ko-KR" sz="3200" b="1" cap="all" dirty="0">
              <a:solidFill>
                <a:schemeClr val="bg1"/>
              </a:solidFill>
              <a:latin typeface="-apple-system"/>
            </a:endParaRPr>
          </a:p>
          <a:p>
            <a:endParaRPr lang="ko-KR" altLang="en-US" sz="3200" b="1" i="0" cap="all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ko-KR" altLang="en-US" sz="3200" b="1" i="0" cap="all" dirty="0">
              <a:solidFill>
                <a:schemeClr val="bg1"/>
              </a:solidFill>
              <a:effectLst/>
              <a:latin typeface="-apple-system"/>
            </a:endParaRPr>
          </a:p>
          <a:p>
            <a:pPr marL="514350" indent="-514350">
              <a:buAutoNum type="arabicParenR"/>
            </a:pPr>
            <a:endParaRPr lang="ko-KR" altLang="en-US" sz="3200" b="1" i="0" cap="all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ko-KR" altLang="en-US" sz="3200" b="1" i="0" cap="all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ko-KR" altLang="en-US" sz="8000" b="1" spc="-150" dirty="0">
              <a:solidFill>
                <a:schemeClr val="bg1"/>
              </a:solidFill>
              <a:latin typeface="+mj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52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7859" y="435785"/>
            <a:ext cx="3679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cap="all" dirty="0">
                <a:solidFill>
                  <a:schemeClr val="bg1"/>
                </a:solidFill>
                <a:effectLst/>
                <a:latin typeface="-apple-system"/>
              </a:rPr>
              <a:t>1) Html, CSS</a:t>
            </a:r>
            <a:endParaRPr lang="ko-KR" altLang="en-US" sz="3200" b="1" i="0" cap="all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ko-KR" altLang="en-US" sz="8000" b="1" spc="-150" dirty="0">
              <a:solidFill>
                <a:schemeClr val="bg1"/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Seo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Gilwon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0D8DB-7553-8B76-A7CB-81E5BD1A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83" y="435785"/>
            <a:ext cx="3775973" cy="376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8DA3C-CDBD-F838-4F51-9C5926B02419}"/>
              </a:ext>
            </a:extLst>
          </p:cNvPr>
          <p:cNvSpPr txBox="1"/>
          <p:nvPr/>
        </p:nvSpPr>
        <p:spPr>
          <a:xfrm>
            <a:off x="397859" y="2136338"/>
            <a:ext cx="5931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부분입니다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테이블의 윤곽선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위치를 지정하고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추가적으로 테이블에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collapse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사용하여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윤곽선이 겹치도록 설정하였습니다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80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7859" y="435785"/>
            <a:ext cx="42977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cap="all" dirty="0">
                <a:solidFill>
                  <a:schemeClr val="bg1"/>
                </a:solidFill>
                <a:latin typeface="-apple-system"/>
              </a:rPr>
              <a:t>2</a:t>
            </a:r>
            <a:r>
              <a:rPr lang="en-US" altLang="ko-KR" sz="3200" b="1" i="0" cap="all" dirty="0">
                <a:solidFill>
                  <a:schemeClr val="bg1"/>
                </a:solidFill>
                <a:effectLst/>
                <a:latin typeface="-apple-system"/>
              </a:rPr>
              <a:t>) </a:t>
            </a:r>
            <a:r>
              <a:rPr lang="ko-KR" altLang="en-US" sz="3200" b="1" cap="all" dirty="0">
                <a:solidFill>
                  <a:schemeClr val="bg1"/>
                </a:solidFill>
                <a:latin typeface="-apple-system"/>
              </a:rPr>
              <a:t>테이블과 칸 만들기</a:t>
            </a:r>
            <a:endParaRPr lang="ko-KR" altLang="en-US" sz="3200" b="1" i="0" cap="all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ko-KR" altLang="en-US" sz="8000" b="1" spc="-150" dirty="0">
              <a:solidFill>
                <a:schemeClr val="bg1"/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Seo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Gilwon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8DA3C-CDBD-F838-4F51-9C5926B02419}"/>
              </a:ext>
            </a:extLst>
          </p:cNvPr>
          <p:cNvSpPr txBox="1"/>
          <p:nvPr/>
        </p:nvSpPr>
        <p:spPr>
          <a:xfrm>
            <a:off x="397859" y="2136338"/>
            <a:ext cx="593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80295-DB76-97FC-424F-A3812B43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090" y="792282"/>
            <a:ext cx="5850051" cy="4830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891523-B94B-43B6-44A0-33702C23BF46}"/>
              </a:ext>
            </a:extLst>
          </p:cNvPr>
          <p:cNvSpPr txBox="1"/>
          <p:nvPr/>
        </p:nvSpPr>
        <p:spPr>
          <a:xfrm>
            <a:off x="397859" y="1703852"/>
            <a:ext cx="54221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부분입니다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위에서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cp_table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cp_tr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cp_td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생성합니다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cp_tr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cp_td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붙혀넣기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cp_table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cp_result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붙혀넣습니다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과정을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반복하여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3*3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생성합니다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84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7859" y="435785"/>
            <a:ext cx="42977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cap="all" dirty="0">
                <a:solidFill>
                  <a:schemeClr val="bg1"/>
                </a:solidFill>
                <a:effectLst/>
                <a:latin typeface="-apple-system"/>
              </a:rPr>
              <a:t>3) O</a:t>
            </a:r>
            <a:r>
              <a:rPr lang="ko-KR" altLang="en-US" sz="3200" b="1" cap="all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altLang="ko-KR" sz="3200" b="1" cap="all" dirty="0">
                <a:solidFill>
                  <a:schemeClr val="bg1"/>
                </a:solidFill>
                <a:latin typeface="-apple-system"/>
              </a:rPr>
              <a:t>, X </a:t>
            </a:r>
            <a:r>
              <a:rPr lang="ko-KR" altLang="en-US" sz="3200" b="1" cap="all" dirty="0">
                <a:solidFill>
                  <a:schemeClr val="bg1"/>
                </a:solidFill>
                <a:latin typeface="-apple-system"/>
              </a:rPr>
              <a:t>출력하기</a:t>
            </a:r>
            <a:endParaRPr lang="ko-KR" altLang="en-US" sz="3200" b="1" i="0" cap="all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ko-KR" altLang="en-US" sz="8000" b="1" spc="-150" dirty="0">
              <a:solidFill>
                <a:schemeClr val="bg1"/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Seo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Gilwon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8DA3C-CDBD-F838-4F51-9C5926B02419}"/>
              </a:ext>
            </a:extLst>
          </p:cNvPr>
          <p:cNvSpPr txBox="1"/>
          <p:nvPr/>
        </p:nvSpPr>
        <p:spPr>
          <a:xfrm>
            <a:off x="397859" y="2136338"/>
            <a:ext cx="593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91523-B94B-43B6-44A0-33702C23BF46}"/>
              </a:ext>
            </a:extLst>
          </p:cNvPr>
          <p:cNvSpPr txBox="1"/>
          <p:nvPr/>
        </p:nvSpPr>
        <p:spPr>
          <a:xfrm>
            <a:off x="397859" y="1703852"/>
            <a:ext cx="5422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아래에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Mark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이라면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다음부터는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변환하고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그렇지 않으면 마크는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인것으로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설정하여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번갈아가면서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O, X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나오도록 설정합니다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FB8F7-546C-8F48-0501-E8EA8679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97" y="314573"/>
            <a:ext cx="5000368" cy="42898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B954A8-38E0-171B-B2C2-3349635EE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97" y="4964461"/>
            <a:ext cx="5086865" cy="1101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7784F1-2631-47AC-2E01-1B99A067D3E7}"/>
              </a:ext>
            </a:extLst>
          </p:cNvPr>
          <p:cNvSpPr txBox="1"/>
          <p:nvPr/>
        </p:nvSpPr>
        <p:spPr>
          <a:xfrm>
            <a:off x="484356" y="4604433"/>
            <a:ext cx="5422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한번 놓은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또 바뀌지 않도록 하기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위해서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which_td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텍스트컨텐트가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빈칸이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아니라면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리턴시킵니다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87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7859" y="435785"/>
            <a:ext cx="4829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cap="all" dirty="0">
                <a:solidFill>
                  <a:schemeClr val="bg1"/>
                </a:solidFill>
                <a:latin typeface="-apple-system"/>
              </a:rPr>
              <a:t>4</a:t>
            </a:r>
            <a:r>
              <a:rPr lang="en-US" altLang="ko-KR" sz="3200" b="1" i="0" cap="all" dirty="0">
                <a:solidFill>
                  <a:schemeClr val="bg1"/>
                </a:solidFill>
                <a:effectLst/>
                <a:latin typeface="-apple-system"/>
              </a:rPr>
              <a:t>)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td </a:t>
            </a:r>
            <a:r>
              <a:rPr lang="ko-KR" altLang="en-US" sz="3200" b="1" cap="all" dirty="0">
                <a:solidFill>
                  <a:schemeClr val="bg1"/>
                </a:solidFill>
                <a:latin typeface="-apple-system"/>
              </a:rPr>
              <a:t>들을 저장하기 위한</a:t>
            </a:r>
            <a:br>
              <a:rPr lang="en-US" altLang="ko-KR" sz="3200" b="1" cap="all" dirty="0">
                <a:solidFill>
                  <a:schemeClr val="bg1"/>
                </a:solidFill>
                <a:latin typeface="-apple-system"/>
              </a:rPr>
            </a:br>
            <a:r>
              <a:rPr lang="ko-KR" altLang="en-US" sz="3200" b="1" cap="all" dirty="0">
                <a:solidFill>
                  <a:schemeClr val="bg1"/>
                </a:solidFill>
                <a:latin typeface="-apple-system"/>
              </a:rPr>
              <a:t>별도의 </a:t>
            </a:r>
            <a:r>
              <a:rPr lang="en-US" altLang="ko-KR" sz="3200" b="1" cap="all" dirty="0">
                <a:solidFill>
                  <a:schemeClr val="bg1"/>
                </a:solidFill>
                <a:latin typeface="-apple-system"/>
              </a:rPr>
              <a:t>2</a:t>
            </a:r>
            <a:r>
              <a:rPr lang="ko-KR" altLang="en-US" sz="3200" b="1" cap="all" dirty="0">
                <a:solidFill>
                  <a:schemeClr val="bg1"/>
                </a:solidFill>
                <a:latin typeface="-apple-system"/>
              </a:rPr>
              <a:t>차원 배열 만들기</a:t>
            </a:r>
            <a:r>
              <a:rPr lang="en-US" altLang="ko-KR" sz="3200" b="1" i="0" cap="all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endParaRPr lang="ko-KR" altLang="en-US" sz="3200" b="1" i="0" cap="all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ko-KR" altLang="en-US" sz="8000" b="1" spc="-150" dirty="0">
              <a:solidFill>
                <a:schemeClr val="bg1"/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Seo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Gilwon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8DA3C-CDBD-F838-4F51-9C5926B02419}"/>
              </a:ext>
            </a:extLst>
          </p:cNvPr>
          <p:cNvSpPr txBox="1"/>
          <p:nvPr/>
        </p:nvSpPr>
        <p:spPr>
          <a:xfrm>
            <a:off x="397859" y="2136338"/>
            <a:ext cx="593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91523-B94B-43B6-44A0-33702C23BF46}"/>
              </a:ext>
            </a:extLst>
          </p:cNvPr>
          <p:cNvSpPr txBox="1"/>
          <p:nvPr/>
        </p:nvSpPr>
        <p:spPr>
          <a:xfrm>
            <a:off x="397859" y="1703852"/>
            <a:ext cx="5422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 board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틱택토의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판을 만들고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 row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빈배열을 만듭니다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t_row.push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해서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cp_td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넣습니다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19AF4B-1159-1789-F33F-8765F872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5784"/>
            <a:ext cx="5770166" cy="507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8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7859" y="435785"/>
            <a:ext cx="4829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cap="all" dirty="0">
                <a:solidFill>
                  <a:schemeClr val="bg1"/>
                </a:solidFill>
                <a:effectLst/>
                <a:latin typeface="-apple-system"/>
              </a:rPr>
              <a:t>5) _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</a:t>
            </a:r>
            <a:r>
              <a:rPr lang="en-US" altLang="ko-KR" sz="3200" b="1" i="0" cap="all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3200" b="1" cap="all" dirty="0">
                <a:solidFill>
                  <a:schemeClr val="bg1"/>
                </a:solidFill>
                <a:latin typeface="-apple-system"/>
              </a:rPr>
              <a:t>위치를 기준으로</a:t>
            </a:r>
            <a:r>
              <a:rPr lang="en-US" altLang="ko-KR" sz="3200" b="1" cap="all" dirty="0">
                <a:solidFill>
                  <a:schemeClr val="bg1"/>
                </a:solidFill>
                <a:latin typeface="-apple-system"/>
              </a:rPr>
              <a:t>,</a:t>
            </a:r>
          </a:p>
          <a:p>
            <a:r>
              <a:rPr lang="ko-KR" altLang="en-US" sz="3200" b="1" i="0" cap="all" dirty="0">
                <a:solidFill>
                  <a:schemeClr val="bg1"/>
                </a:solidFill>
                <a:effectLst/>
                <a:latin typeface="-apple-system"/>
              </a:rPr>
              <a:t>승패 판단하기</a:t>
            </a:r>
          </a:p>
          <a:p>
            <a:endParaRPr lang="ko-KR" altLang="en-US" sz="8000" b="1" spc="-150" dirty="0">
              <a:solidFill>
                <a:schemeClr val="bg1"/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Seo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Gilwon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8DA3C-CDBD-F838-4F51-9C5926B02419}"/>
              </a:ext>
            </a:extLst>
          </p:cNvPr>
          <p:cNvSpPr txBox="1"/>
          <p:nvPr/>
        </p:nvSpPr>
        <p:spPr>
          <a:xfrm>
            <a:off x="397859" y="2136338"/>
            <a:ext cx="593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91523-B94B-43B6-44A0-33702C23BF46}"/>
              </a:ext>
            </a:extLst>
          </p:cNvPr>
          <p:cNvSpPr txBox="1"/>
          <p:nvPr/>
        </p:nvSpPr>
        <p:spPr>
          <a:xfrm>
            <a:off x="397859" y="1703852"/>
            <a:ext cx="5422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 인덱스와 열 인덱스를 만들고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가로검사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세로검사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대각선 검사를 하여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Mark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똑같으면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ture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승리를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리턴합니다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CA0CE7-5564-C969-497A-E72E6EEE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57" y="153873"/>
            <a:ext cx="3278789" cy="52356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6274A1-C601-147D-6CAD-28A63EF9A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57" y="5454168"/>
            <a:ext cx="4623199" cy="872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A9F78F-3B31-6D28-A220-5006F110DAE0}"/>
              </a:ext>
            </a:extLst>
          </p:cNvPr>
          <p:cNvSpPr txBox="1"/>
          <p:nvPr/>
        </p:nvSpPr>
        <p:spPr>
          <a:xfrm>
            <a:off x="397859" y="4849331"/>
            <a:ext cx="5422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누가 이겼는지 표시하기 위해서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checkwin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ture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cp_result.textcontent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누가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이겼는지 표시를 해줍니다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71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7859" y="435785"/>
            <a:ext cx="4829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cap="all" dirty="0">
                <a:solidFill>
                  <a:schemeClr val="bg1"/>
                </a:solidFill>
                <a:latin typeface="-apple-system"/>
              </a:rPr>
              <a:t>6</a:t>
            </a:r>
            <a:r>
              <a:rPr lang="en-US" altLang="ko-KR" sz="3200" b="1" i="0" cap="all" dirty="0">
                <a:solidFill>
                  <a:schemeClr val="bg1"/>
                </a:solidFill>
                <a:effectLst/>
                <a:latin typeface="-apple-system"/>
              </a:rPr>
              <a:t>) </a:t>
            </a:r>
            <a:r>
              <a:rPr lang="ko-KR" altLang="en-US" sz="3200" b="1" i="0" cap="all" dirty="0">
                <a:solidFill>
                  <a:schemeClr val="bg1"/>
                </a:solidFill>
                <a:effectLst/>
                <a:latin typeface="-apple-system"/>
              </a:rPr>
              <a:t>무승부 출력하기</a:t>
            </a:r>
            <a:endParaRPr lang="ko-KR" altLang="en-US" sz="8000" b="1" spc="-150" dirty="0">
              <a:solidFill>
                <a:schemeClr val="bg1"/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Seo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Gilwon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8DA3C-CDBD-F838-4F51-9C5926B02419}"/>
              </a:ext>
            </a:extLst>
          </p:cNvPr>
          <p:cNvSpPr txBox="1"/>
          <p:nvPr/>
        </p:nvSpPr>
        <p:spPr>
          <a:xfrm>
            <a:off x="397859" y="2136338"/>
            <a:ext cx="593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91523-B94B-43B6-44A0-33702C23BF46}"/>
              </a:ext>
            </a:extLst>
          </p:cNvPr>
          <p:cNvSpPr txBox="1"/>
          <p:nvPr/>
        </p:nvSpPr>
        <p:spPr>
          <a:xfrm>
            <a:off x="397859" y="1703852"/>
            <a:ext cx="5422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무승부를 출력하기 위해서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카운터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mark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개수가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(3x3)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되었을때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무승부를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출력하게 만듭니다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3E7A66-BC61-D4FC-0D09-87B433E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03625"/>
            <a:ext cx="5528947" cy="11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1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85902" y="2620141"/>
            <a:ext cx="7213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i="0" cap="all" dirty="0">
                <a:solidFill>
                  <a:schemeClr val="bg1"/>
                </a:solidFill>
                <a:effectLst/>
                <a:latin typeface="-apple-system"/>
              </a:rPr>
              <a:t>감사합니다</a:t>
            </a:r>
            <a:r>
              <a:rPr lang="en-US" altLang="ko-KR" sz="7200" b="1" i="0" cap="all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ko-KR" altLang="en-US" sz="28700" b="1" spc="-150" dirty="0">
              <a:solidFill>
                <a:schemeClr val="bg1"/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Seo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+mn-ea"/>
              </a:rPr>
              <a:t>Gilwon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8DA3C-CDBD-F838-4F51-9C5926B02419}"/>
              </a:ext>
            </a:extLst>
          </p:cNvPr>
          <p:cNvSpPr txBox="1"/>
          <p:nvPr/>
        </p:nvSpPr>
        <p:spPr>
          <a:xfrm>
            <a:off x="397859" y="2136338"/>
            <a:ext cx="593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00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406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-apple-system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Administrator</cp:lastModifiedBy>
  <cp:revision>51</cp:revision>
  <dcterms:created xsi:type="dcterms:W3CDTF">2015-07-07T04:48:58Z</dcterms:created>
  <dcterms:modified xsi:type="dcterms:W3CDTF">2022-12-05T18:56:16Z</dcterms:modified>
</cp:coreProperties>
</file>