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6EE45-E7B2-4664-8D60-09352BEC7D23}" v="654" dt="2022-12-15T01:15:12.782"/>
    <p1510:client id="{FC1F3988-DD29-4026-BCFB-1614F7365B5E}" v="111" dt="2022-12-15T02:40:26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16:24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28601 14076 16383 0 0,'0'4'0'0'0,"0"7"0"0"0,0 5 0 0 0,0 4 0 0 0,0 13 0 0 0,0 9 0 0 0,0 11 0 0 0,0 5 0 0 0,0 2 0 0 0,0-1 0 0 0,0-5 0 0 0,5-4 0 0 0,1-5 0 0 0,4-11 0 0 0,5-11 0 0 0,4-14 0 0 0,8-12 0 0 0,4-7 0 0 0,5-5 0 0 0,1-5 0 0 0,4-3 0 0 0,3-3 0 0 0,-2-1 0 0 0,-2 0 0 0 0,-5 4 0 0 0,1 2 0 0 0,3 0 0 0 0,0 3 0 0 0,2 5 0 0 0,-6 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16:24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28575 14511 16383 0 0,'0'4'0'0'0,"9"-3"0"0"0,7-5 0 0 0,6-17 0 0 0,-2-8 0 0 0,1-8 0 0 0,2-7 0 0 0,0-5 0 0 0,-3 2 0 0 0,-5 4 0 0 0,-1 5 0 0 0,-2 4 0 0 0,-4 4 0 0 0,2 3 0 0 0,3 1 0 0 0,-1 0 0 0 0,7-3 0 0 0,5 2 0 0 0,-2 2 0 0 0,-5 0 0 0 0,-5-4 0 0 0,0-1 0 0 0,6-5 0 0 0,5-6 0 0 0,3 1 0 0 0,6-3 0 0 0,2 2 0 0 0,0 4 0 0 0,-2 3 0 0 0,-2-1 0 0 0,4-4 0 0 0,-1 5 0 0 0,-5 4 0 0 0,-3 7 0 0 0,-2 2 0 0 0,0 6 0 0 0,1 1 0 0 0,0 2 0 0 0,6-1 0 0 0,1 2 0 0 0,5-2 0 0 0,5 1 0 0 0,9 3 0 0 0,9 3 0 0 0,8 3 0 0 0,1-4 0 0 0,3 1 0 0 0,-6 0 0 0 0,-2 2 0 0 0,-6 2 0 0 0,0 0 0 0 0,-5 1 0 0 0,-2 1 0 0 0,-1 0 0 0 0,-1 1 0 0 0,2-1 0 0 0,5 0 0 0 0,-3 5 0 0 0,4 5 0 0 0,1 2 0 0 0,4 3 0 0 0,1 3 0 0 0,-2 3 0 0 0,3 2 0 0 0,3 3 0 0 0,-4 0 0 0 0,-4 1 0 0 0,-8-1 0 0 0,1 6 0 0 0,-3 0 0 0 0,3 5 0 0 0,-3-5 0 0 0,0-3 0 0 0,-9-2 0 0 0,-10-1 0 0 0,-11 0 0 0 0,-4-1 0 0 0,-4 4 0 0 0,1 3 0 0 0,-2 4 0 0 0,-2 0 0 0 0,2-1 0 0 0,-1 2 0 0 0,-1-1 0 0 0,-2-2 0 0 0,2-2 0 0 0,1-2 0 0 0,-2-2 0 0 0,-1-6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16:24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31141 14045 16383 0 0,'5'0'0'0'0,"14"9"0"0"0,13 2 0 0 0,11 1 0 0 0,1 1 0 0 0,-2 0 0 0 0,-3-4 0 0 0,-4-2 0 0 0,0-3 0 0 0,4 3 0 0 0,4-1 0 0 0,-1 0 0 0 0,-3-2 0 0 0,-8-15 0 0 0,-10-14 0 0 0,-8-16 0 0 0,-6-6 0 0 0,-5-9 0 0 0,-2 2 0 0 0,-1 1 0 0 0,-6 4 0 0 0,0 7 0 0 0,0 6 0 0 0,1 4 0 0 0,2 9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80.png"/><Relationship Id="rId4" Type="http://schemas.openxmlformats.org/officeDocument/2006/relationships/customXml" Target="../ink/ink1.xml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23F9-36E5-FA0D-A267-5FFEA7E01F3C}"/>
              </a:ext>
            </a:extLst>
          </p:cNvPr>
          <p:cNvSpPr txBox="1"/>
          <p:nvPr/>
        </p:nvSpPr>
        <p:spPr>
          <a:xfrm>
            <a:off x="5113866" y="626533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퍼즐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F2FFB-E5E9-E18C-11BF-083E2FEB23B3}"/>
              </a:ext>
            </a:extLst>
          </p:cNvPr>
          <p:cNvSpPr txBox="1"/>
          <p:nvPr/>
        </p:nvSpPr>
        <p:spPr>
          <a:xfrm>
            <a:off x="9067799" y="6248399"/>
            <a:ext cx="4885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Malgun Gothic"/>
              </a:rPr>
              <a:t>4팀</a:t>
            </a:r>
            <a:r>
              <a:rPr lang="ko-KR" dirty="0">
                <a:latin typeface="Malgun Gothic"/>
                <a:ea typeface="Malgun Gothic"/>
              </a:rPr>
              <a:t>:</a:t>
            </a:r>
            <a:r>
              <a:rPr lang="ko-KR" altLang="en-US" dirty="0">
                <a:latin typeface="Malgun Gothic"/>
                <a:ea typeface="Malgun Gothic"/>
              </a:rPr>
              <a:t> 오병현, </a:t>
            </a:r>
            <a:r>
              <a:rPr lang="ko-KR" altLang="en-US" dirty="0" err="1">
                <a:latin typeface="Malgun Gothic"/>
                <a:ea typeface="Malgun Gothic"/>
              </a:rPr>
              <a:t>차민주</a:t>
            </a:r>
            <a:r>
              <a:rPr lang="ko-KR" altLang="en-US" dirty="0">
                <a:latin typeface="Malgun Gothic"/>
                <a:ea typeface="Malgun Gothic"/>
              </a:rPr>
              <a:t>, 서길원</a:t>
            </a:r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292B8B7B-2510-5D41-34F0-D4FAEAFE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667" y="2137592"/>
            <a:ext cx="2743200" cy="27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F42A2-CD2A-9F36-BF47-DB9E19DB1432}"/>
              </a:ext>
            </a:extLst>
          </p:cNvPr>
          <p:cNvSpPr txBox="1"/>
          <p:nvPr/>
        </p:nvSpPr>
        <p:spPr>
          <a:xfrm>
            <a:off x="4240859" y="2709333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3. 셀 섞기</a:t>
            </a:r>
          </a:p>
        </p:txBody>
      </p:sp>
    </p:spTree>
    <p:extLst>
      <p:ext uri="{BB962C8B-B14F-4D97-AF65-F5344CB8AC3E}">
        <p14:creationId xmlns:p14="http://schemas.microsoft.com/office/powerpoint/2010/main" val="142898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F4B57265-5398-97AE-4564-F82281A9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347317"/>
            <a:ext cx="11116732" cy="61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F18F706-882E-92C2-CD4C-A2D3CB10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153362"/>
            <a:ext cx="11661421" cy="65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4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8094F94-893A-ABB8-9231-A357084F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284632"/>
            <a:ext cx="10833569" cy="61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1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11CF27C-0E40-67F6-A2C1-9820B41F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7" y="206450"/>
            <a:ext cx="11699051" cy="64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5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F42A2-CD2A-9F36-BF47-DB9E19DB1432}"/>
              </a:ext>
            </a:extLst>
          </p:cNvPr>
          <p:cNvSpPr txBox="1"/>
          <p:nvPr/>
        </p:nvSpPr>
        <p:spPr>
          <a:xfrm>
            <a:off x="4899377" y="2699926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4. 승리</a:t>
            </a:r>
          </a:p>
        </p:txBody>
      </p:sp>
    </p:spTree>
    <p:extLst>
      <p:ext uri="{BB962C8B-B14F-4D97-AF65-F5344CB8AC3E}">
        <p14:creationId xmlns:p14="http://schemas.microsoft.com/office/powerpoint/2010/main" val="190476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CE882B-11ED-39D5-70A0-A4894034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1" y="476096"/>
            <a:ext cx="11388606" cy="55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23F9-36E5-FA0D-A267-5FFEA7E01F3C}"/>
              </a:ext>
            </a:extLst>
          </p:cNvPr>
          <p:cNvSpPr txBox="1"/>
          <p:nvPr/>
        </p:nvSpPr>
        <p:spPr>
          <a:xfrm>
            <a:off x="769526" y="979312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1. 틀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827A3-CD2B-A488-FDA5-7B02306A3D10}"/>
              </a:ext>
            </a:extLst>
          </p:cNvPr>
          <p:cNvSpPr txBox="1"/>
          <p:nvPr/>
        </p:nvSpPr>
        <p:spPr>
          <a:xfrm>
            <a:off x="769526" y="2145830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2. 셀 움직이기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1F6D3-B958-3E0E-ABC4-6D63DBE7384A}"/>
              </a:ext>
            </a:extLst>
          </p:cNvPr>
          <p:cNvSpPr txBox="1"/>
          <p:nvPr/>
        </p:nvSpPr>
        <p:spPr>
          <a:xfrm>
            <a:off x="769526" y="3378200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3. 셀 섞기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19441-7E64-8F61-294F-35F205BDDDF9}"/>
              </a:ext>
            </a:extLst>
          </p:cNvPr>
          <p:cNvSpPr txBox="1"/>
          <p:nvPr/>
        </p:nvSpPr>
        <p:spPr>
          <a:xfrm>
            <a:off x="769526" y="4742274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4. 승리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9821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23F9-36E5-FA0D-A267-5FFEA7E01F3C}"/>
              </a:ext>
            </a:extLst>
          </p:cNvPr>
          <p:cNvSpPr txBox="1"/>
          <p:nvPr/>
        </p:nvSpPr>
        <p:spPr>
          <a:xfrm>
            <a:off x="4127971" y="2691460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1. 틀 만들기</a:t>
            </a:r>
          </a:p>
        </p:txBody>
      </p:sp>
    </p:spTree>
    <p:extLst>
      <p:ext uri="{BB962C8B-B14F-4D97-AF65-F5344CB8AC3E}">
        <p14:creationId xmlns:p14="http://schemas.microsoft.com/office/powerpoint/2010/main" val="150183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746256E-605D-77E1-FF28-49AA4DB6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8" y="925218"/>
            <a:ext cx="6129866" cy="441113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4131CDC-BDA2-C489-DD67-3C23A91B90B0}"/>
              </a:ext>
            </a:extLst>
          </p:cNvPr>
          <p:cNvGrpSpPr/>
          <p:nvPr/>
        </p:nvGrpSpPr>
        <p:grpSpPr>
          <a:xfrm>
            <a:off x="7001933" y="880535"/>
            <a:ext cx="4707466" cy="4722461"/>
            <a:chOff x="1608666" y="1583268"/>
            <a:chExt cx="4707466" cy="4722461"/>
          </a:xfrm>
        </p:grpSpPr>
        <p:pic>
          <p:nvPicPr>
            <p:cNvPr id="6" name="그림 6">
              <a:extLst>
                <a:ext uri="{FF2B5EF4-FFF2-40B4-BE49-F238E27FC236}">
                  <a16:creationId xmlns:a16="http://schemas.microsoft.com/office/drawing/2014/main" id="{518D1BD7-99B9-02F3-C90F-57CBCDCF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8666" y="1583268"/>
              <a:ext cx="4665133" cy="4665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B48C2-5501-3570-0CFC-B69C20BA7F66}"/>
                </a:ext>
              </a:extLst>
            </p:cNvPr>
            <p:cNvSpPr txBox="1"/>
            <p:nvPr/>
          </p:nvSpPr>
          <p:spPr>
            <a:xfrm>
              <a:off x="1642533" y="1608667"/>
              <a:ext cx="1227666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 err="1">
                  <a:ea typeface="+mn-lt"/>
                  <a:cs typeface="+mn-lt"/>
                </a:rPr>
                <a:t>id</a:t>
              </a:r>
              <a:r>
                <a:rPr lang="ko-KR" dirty="0">
                  <a:ea typeface="+mn-lt"/>
                  <a:cs typeface="+mn-lt"/>
                </a:rPr>
                <a:t> : div1</a:t>
              </a:r>
              <a:endParaRPr lang="en-US" altLang="ko-KR" dirty="0">
                <a:ea typeface="+mn-lt"/>
                <a:cs typeface="+mn-lt"/>
              </a:endParaRPr>
            </a:p>
            <a:p>
              <a:r>
                <a:rPr lang="ko-KR" dirty="0" err="1">
                  <a:ea typeface="+mn-lt"/>
                  <a:cs typeface="+mn-lt"/>
                </a:rPr>
                <a:t>index</a:t>
              </a:r>
              <a:r>
                <a:rPr lang="ko-KR" dirty="0">
                  <a:ea typeface="+mn-lt"/>
                  <a:cs typeface="+mn-lt"/>
                </a:rPr>
                <a:t> : 1</a:t>
              </a:r>
              <a:endParaRPr lang="en-US" altLang="ko-KR" dirty="0">
                <a:ea typeface="+mn-lt"/>
                <a:cs typeface="+mn-lt"/>
              </a:endParaRPr>
            </a:p>
            <a:p>
              <a:r>
                <a:rPr lang="ko-KR" dirty="0" err="1">
                  <a:ea typeface="+mn-lt"/>
                  <a:cs typeface="+mn-lt"/>
                </a:rPr>
                <a:t>class</a:t>
              </a:r>
              <a:r>
                <a:rPr lang="ko-KR" dirty="0">
                  <a:ea typeface="+mn-lt"/>
                  <a:cs typeface="+mn-lt"/>
                </a:rPr>
                <a:t> : </a:t>
              </a:r>
              <a:r>
                <a:rPr lang="ko-KR" dirty="0" err="1">
                  <a:ea typeface="+mn-lt"/>
                  <a:cs typeface="+mn-lt"/>
                </a:rPr>
                <a:t>div</a:t>
              </a:r>
            </a:p>
            <a:p>
              <a:pPr algn="ctr"/>
              <a:r>
                <a:rPr lang="ko-KR" dirty="0">
                  <a:ea typeface="+mn-lt"/>
                  <a:cs typeface="+mn-lt"/>
                </a:rPr>
                <a:t>1</a:t>
              </a:r>
              <a:endParaRPr lang="ko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2773C1-926B-0F9E-C444-EBCBF596BA7D}"/>
                </a:ext>
              </a:extLst>
            </p:cNvPr>
            <p:cNvSpPr txBox="1"/>
            <p:nvPr/>
          </p:nvSpPr>
          <p:spPr>
            <a:xfrm>
              <a:off x="5088466" y="5105400"/>
              <a:ext cx="1227666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 err="1">
                  <a:latin typeface="Malgun Gothic"/>
                  <a:ea typeface="Malgun Gothic"/>
                  <a:cs typeface="+mn-lt"/>
                </a:rPr>
                <a:t>id</a:t>
              </a:r>
              <a:r>
                <a:rPr lang="ko-KR" dirty="0">
                  <a:latin typeface="Malgun Gothic"/>
                  <a:ea typeface="Malgun Gothic"/>
                  <a:cs typeface="+mn-lt"/>
                </a:rPr>
                <a:t> :</a:t>
              </a:r>
              <a:r>
                <a:rPr lang="ko-KR" altLang="en-US" dirty="0">
                  <a:latin typeface="Malgun Gothic"/>
                  <a:ea typeface="Malgun Gothic"/>
                  <a:cs typeface="+mn-lt"/>
                </a:rPr>
                <a:t> </a:t>
              </a:r>
              <a:r>
                <a:rPr lang="en-US" altLang="ko-KR" dirty="0">
                  <a:latin typeface="Malgun Gothic"/>
                  <a:ea typeface="+mn-lt"/>
                  <a:cs typeface="+mn-lt"/>
                </a:rPr>
                <a:t>div16</a:t>
              </a:r>
              <a:endParaRPr lang="en-US" dirty="0">
                <a:ea typeface="+mn-lt"/>
                <a:cs typeface="+mn-lt"/>
              </a:endParaRPr>
            </a:p>
            <a:p>
              <a:r>
                <a:rPr lang="ko-KR" dirty="0" err="1">
                  <a:latin typeface="Malgun Gothic"/>
                  <a:ea typeface="Malgun Gothic"/>
                  <a:cs typeface="+mn-lt"/>
                </a:rPr>
                <a:t>index</a:t>
              </a:r>
              <a:r>
                <a:rPr lang="ko-KR" dirty="0">
                  <a:latin typeface="Malgun Gothic"/>
                  <a:ea typeface="Malgun Gothic"/>
                  <a:cs typeface="+mn-lt"/>
                </a:rPr>
                <a:t> :</a:t>
              </a:r>
              <a:r>
                <a:rPr lang="ko-KR" altLang="en-US" dirty="0">
                  <a:latin typeface="Malgun Gothic"/>
                  <a:ea typeface="Malgun Gothic"/>
                  <a:cs typeface="+mn-lt"/>
                </a:rPr>
                <a:t> </a:t>
              </a:r>
              <a:r>
                <a:rPr lang="en-US" altLang="ko-KR" dirty="0">
                  <a:latin typeface="Malgun Gothic"/>
                  <a:ea typeface="+mn-lt"/>
                  <a:cs typeface="+mn-lt"/>
                </a:rPr>
                <a:t>16</a:t>
              </a:r>
              <a:endParaRPr lang="en-US" dirty="0">
                <a:ea typeface="+mn-lt"/>
                <a:cs typeface="+mn-lt"/>
              </a:endParaRPr>
            </a:p>
            <a:p>
              <a:r>
                <a:rPr lang="ko-KR" dirty="0" err="1">
                  <a:latin typeface="Malgun Gothic"/>
                  <a:ea typeface="Malgun Gothic"/>
                  <a:cs typeface="+mn-lt"/>
                </a:rPr>
                <a:t>class</a:t>
              </a:r>
              <a:r>
                <a:rPr lang="ko-KR" dirty="0">
                  <a:latin typeface="Malgun Gothic"/>
                  <a:ea typeface="Malgun Gothic"/>
                  <a:cs typeface="+mn-lt"/>
                </a:rPr>
                <a:t> : </a:t>
              </a:r>
              <a:r>
                <a:rPr lang="ko-KR" dirty="0" err="1">
                  <a:latin typeface="Malgun Gothic"/>
                  <a:ea typeface="Malgun Gothic"/>
                  <a:cs typeface="+mn-lt"/>
                </a:rPr>
                <a:t>div</a:t>
              </a:r>
            </a:p>
            <a:p>
              <a:r>
                <a:rPr lang="en-US" altLang="ko-KR" dirty="0">
                  <a:latin typeface="Malgun Gothic"/>
                  <a:ea typeface="+mn-lt"/>
                  <a:cs typeface="+mn-lt"/>
                </a:rPr>
                <a:t>     16</a:t>
              </a:r>
              <a:endParaRPr lang="ko-KR" dirty="0"/>
            </a:p>
          </p:txBody>
        </p: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FE0B0818-F229-5F44-B8AA-26F62653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" y="618067"/>
            <a:ext cx="1257300" cy="304800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A9DBD910-863A-55D6-537E-E0954E534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500064"/>
            <a:ext cx="2208741" cy="337607"/>
          </a:xfrm>
          <a:prstGeom prst="rect">
            <a:avLst/>
          </a:prstGeom>
        </p:spPr>
      </p:pic>
      <p:pic>
        <p:nvPicPr>
          <p:cNvPr id="5" name="그림 9">
            <a:extLst>
              <a:ext uri="{FF2B5EF4-FFF2-40B4-BE49-F238E27FC236}">
                <a16:creationId xmlns:a16="http://schemas.microsoft.com/office/drawing/2014/main" id="{C65C762D-D63B-DF95-E222-48093839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429" y="5584824"/>
            <a:ext cx="1048808" cy="353484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89EAE5B3-CF7C-8BDF-CB28-44897DA26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667" y="5334000"/>
            <a:ext cx="457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7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125755-AF5C-9677-9C1A-EF4A204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659018"/>
            <a:ext cx="6087534" cy="101689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B70E9CA-9EE1-16AE-43AE-0DBBE55B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08" y="2991380"/>
            <a:ext cx="2940050" cy="140017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D11E034-5661-0A39-970C-458850EAD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66" y="787401"/>
            <a:ext cx="4665133" cy="4665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6171E-797B-043E-98C5-DAE83899220C}"/>
              </a:ext>
            </a:extLst>
          </p:cNvPr>
          <p:cNvSpPr txBox="1"/>
          <p:nvPr/>
        </p:nvSpPr>
        <p:spPr>
          <a:xfrm>
            <a:off x="10388600" y="4394200"/>
            <a:ext cx="12276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class : </a:t>
            </a:r>
          </a:p>
          <a:p>
            <a:r>
              <a:rPr lang="en-US" altLang="ko-KR" dirty="0">
                <a:latin typeface="Malgun Gothic"/>
                <a:ea typeface="맑은 고딕"/>
              </a:rPr>
              <a:t>"div selected"</a:t>
            </a:r>
          </a:p>
        </p:txBody>
      </p:sp>
    </p:spTree>
    <p:extLst>
      <p:ext uri="{BB962C8B-B14F-4D97-AF65-F5344CB8AC3E}">
        <p14:creationId xmlns:p14="http://schemas.microsoft.com/office/powerpoint/2010/main" val="174002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B20448-B9A9-41C5-1138-C2AEF8CAAB9A}"/>
              </a:ext>
            </a:extLst>
          </p:cNvPr>
          <p:cNvSpPr txBox="1"/>
          <p:nvPr/>
        </p:nvSpPr>
        <p:spPr>
          <a:xfrm>
            <a:off x="3927593" y="2662296"/>
            <a:ext cx="48852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2. 셀 움직이기</a:t>
            </a:r>
          </a:p>
        </p:txBody>
      </p:sp>
    </p:spTree>
    <p:extLst>
      <p:ext uri="{BB962C8B-B14F-4D97-AF65-F5344CB8AC3E}">
        <p14:creationId xmlns:p14="http://schemas.microsoft.com/office/powerpoint/2010/main" val="22318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>
            <a:extLst>
              <a:ext uri="{FF2B5EF4-FFF2-40B4-BE49-F238E27FC236}">
                <a16:creationId xmlns:a16="http://schemas.microsoft.com/office/drawing/2014/main" id="{9FB1DD3C-C987-AFD9-E7EA-BB3544E4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8" y="859083"/>
            <a:ext cx="4746977" cy="4434279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DEFBC236-0D4D-CF65-BC66-0FDB52DA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77" y="787401"/>
            <a:ext cx="4665133" cy="466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299C0-04F6-8855-6F30-049FB7271870}"/>
              </a:ext>
            </a:extLst>
          </p:cNvPr>
          <p:cNvSpPr txBox="1"/>
          <p:nvPr/>
        </p:nvSpPr>
        <p:spPr>
          <a:xfrm>
            <a:off x="10049933" y="4685830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selected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81C2C-3B63-B444-06A8-EA2E14DAB405}"/>
              </a:ext>
            </a:extLst>
          </p:cNvPr>
          <p:cNvSpPr txBox="1"/>
          <p:nvPr/>
        </p:nvSpPr>
        <p:spPr>
          <a:xfrm>
            <a:off x="9062156" y="4685830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56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>
            <a:extLst>
              <a:ext uri="{FF2B5EF4-FFF2-40B4-BE49-F238E27FC236}">
                <a16:creationId xmlns:a16="http://schemas.microsoft.com/office/drawing/2014/main" id="{9FB1DD3C-C987-AFD9-E7EA-BB3544E4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8" y="859083"/>
            <a:ext cx="4746977" cy="4434279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DEFBC236-0D4D-CF65-BC66-0FDB52DA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77" y="787401"/>
            <a:ext cx="4665133" cy="466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299C0-04F6-8855-6F30-049FB7271870}"/>
              </a:ext>
            </a:extLst>
          </p:cNvPr>
          <p:cNvSpPr txBox="1"/>
          <p:nvPr/>
        </p:nvSpPr>
        <p:spPr>
          <a:xfrm>
            <a:off x="6550378" y="3519312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selected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81C2C-3B63-B444-06A8-EA2E14DAB405}"/>
              </a:ext>
            </a:extLst>
          </p:cNvPr>
          <p:cNvSpPr txBox="1"/>
          <p:nvPr/>
        </p:nvSpPr>
        <p:spPr>
          <a:xfrm>
            <a:off x="10219267" y="2371608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30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>
            <a:extLst>
              <a:ext uri="{FF2B5EF4-FFF2-40B4-BE49-F238E27FC236}">
                <a16:creationId xmlns:a16="http://schemas.microsoft.com/office/drawing/2014/main" id="{DEFBC236-0D4D-CF65-BC66-0FDB52DA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33" y="787401"/>
            <a:ext cx="4665133" cy="466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299C0-04F6-8855-6F30-049FB7271870}"/>
              </a:ext>
            </a:extLst>
          </p:cNvPr>
          <p:cNvSpPr txBox="1"/>
          <p:nvPr/>
        </p:nvSpPr>
        <p:spPr>
          <a:xfrm>
            <a:off x="10501489" y="4685830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selected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81C2C-3B63-B444-06A8-EA2E14DAB405}"/>
              </a:ext>
            </a:extLst>
          </p:cNvPr>
          <p:cNvSpPr txBox="1"/>
          <p:nvPr/>
        </p:nvSpPr>
        <p:spPr>
          <a:xfrm>
            <a:off x="9513712" y="4685830"/>
            <a:ext cx="122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맑은 고딕"/>
              </a:rPr>
              <a:t>click</a:t>
            </a:r>
            <a:endParaRPr lang="ko-KR" altLang="en-US" dirty="0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FBA78F1-A10A-151D-29B0-74200DB7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7" y="1622355"/>
            <a:ext cx="5951126" cy="29924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2931DDC-0CAF-3D41-CF8D-43D4E5EB9723}"/>
                  </a:ext>
                </a:extLst>
              </p14:cNvPr>
              <p14:cNvContentPartPr/>
              <p14:nvPr/>
            </p14:nvContentPartPr>
            <p14:xfrm>
              <a:off x="9868370" y="4327407"/>
              <a:ext cx="207765" cy="20579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2931DDC-0CAF-3D41-CF8D-43D4E5EB97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0397" y="4309809"/>
                <a:ext cx="243351" cy="241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35259A9-692F-5BF1-5B02-4A8388325793}"/>
                  </a:ext>
                </a:extLst>
              </p14:cNvPr>
              <p14:cNvContentPartPr/>
              <p14:nvPr/>
            </p14:nvContentPartPr>
            <p14:xfrm>
              <a:off x="9858962" y="4054130"/>
              <a:ext cx="1033415" cy="43533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35259A9-692F-5BF1-5B02-4A83883257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40971" y="4036141"/>
                <a:ext cx="1069038" cy="47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9C1021E-4A9E-F4B7-5417-12FE34DB1218}"/>
                  </a:ext>
                </a:extLst>
              </p14:cNvPr>
              <p14:cNvContentPartPr/>
              <p14:nvPr/>
            </p14:nvContentPartPr>
            <p14:xfrm>
              <a:off x="10771481" y="4185437"/>
              <a:ext cx="191055" cy="168911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9C1021E-4A9E-F4B7-5417-12FE34DB12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53525" y="4167827"/>
                <a:ext cx="226608" cy="2044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88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168</cp:revision>
  <dcterms:created xsi:type="dcterms:W3CDTF">2022-12-15T00:56:27Z</dcterms:created>
  <dcterms:modified xsi:type="dcterms:W3CDTF">2022-12-15T02:42:54Z</dcterms:modified>
</cp:coreProperties>
</file>