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09" d="100"/>
          <a:sy n="109" d="100"/>
        </p:scale>
        <p:origin x="-20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공지사항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qnaList.jsp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694652" y="20980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3768" y="3645024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getQna.jsp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delQna.jsp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3311860" y="4077072"/>
            <a:ext cx="0" cy="50405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4" idx="1"/>
          </p:cNvCxnSpPr>
          <p:nvPr/>
        </p:nvCxnSpPr>
        <p:spPr>
          <a:xfrm>
            <a:off x="1834925" y="3054666"/>
            <a:ext cx="648843" cy="80638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6" idx="0"/>
          </p:cNvCxnSpPr>
          <p:nvPr/>
        </p:nvCxnSpPr>
        <p:spPr>
          <a:xfrm flipH="1">
            <a:off x="1799692" y="4077072"/>
            <a:ext cx="1512168" cy="12961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4" idx="3"/>
          </p:cNvCxnSpPr>
          <p:nvPr/>
        </p:nvCxnSpPr>
        <p:spPr>
          <a:xfrm flipH="1" flipV="1">
            <a:off x="4139952" y="3861048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9216907">
            <a:off x="2101055" y="43561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994475" y="3116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321328">
            <a:off x="5749996" y="36714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na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묻고 답하기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14" idx="0"/>
            <a:endCxn id="6" idx="2"/>
          </p:cNvCxnSpPr>
          <p:nvPr/>
        </p:nvCxnSpPr>
        <p:spPr>
          <a:xfrm flipV="1">
            <a:off x="3311860" y="2192687"/>
            <a:ext cx="0" cy="145233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19872" y="29249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19579932">
            <a:off x="1051387" y="200962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53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2023-08-07T07:25:29Z</dcterms:created>
  <dcterms:modified xsi:type="dcterms:W3CDTF">2023-08-08T23:25:11Z</dcterms:modified>
</cp:coreProperties>
</file>