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Average" panose="020B0600000101010101" charset="0"/>
      <p:regular r:id="rId14"/>
    </p:embeddedFont>
    <p:embeddedFont>
      <p:font typeface="Oswald" panose="00000500000000000000" pitchFamily="2" charset="0"/>
      <p:regular r:id="rId15"/>
      <p:bold r:id="rId16"/>
    </p:embeddedFont>
    <p:embeddedFont>
      <p:font typeface="Roboto Mono" panose="00000009000000000000" pitchFamily="49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fee7754a81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fee7754a81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ee7754a81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ee7754a81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f05fbd58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ff05fbd58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ee7754a8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fee7754a8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f05fbd5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ff05fbd5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f05fbd58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f05fbd58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ee7754a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ee7754a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ee7754a8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fee7754a8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ee7754a8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ee7754a8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ee7754a81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fee7754a81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1500300" y="1020025"/>
            <a:ext cx="6143400" cy="10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1st Project (Make It Short)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권재욱 21102034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송서하 23102011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257425" y="119513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./count1</a:t>
            </a:r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257425" y="196961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./count2</a:t>
            </a:r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365950" y="173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4. Run executable file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3">
            <a:alphaModFix/>
          </a:blip>
          <a:srcRect t="36200"/>
          <a:stretch/>
        </p:blipFill>
        <p:spPr>
          <a:xfrm>
            <a:off x="206650" y="4476750"/>
            <a:ext cx="8839198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8425" y="1969613"/>
            <a:ext cx="60007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 rotWithShape="1">
          <a:blip r:embed="rId5">
            <a:alphaModFix/>
          </a:blip>
          <a:srcRect r="3072"/>
          <a:stretch/>
        </p:blipFill>
        <p:spPr>
          <a:xfrm>
            <a:off x="2168425" y="1167175"/>
            <a:ext cx="60007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 rotWithShape="1">
          <a:blip r:embed="rId6">
            <a:alphaModFix/>
          </a:blip>
          <a:srcRect b="19562"/>
          <a:stretch/>
        </p:blipFill>
        <p:spPr>
          <a:xfrm>
            <a:off x="206650" y="3250325"/>
            <a:ext cx="8839198" cy="7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3911250" y="2716113"/>
            <a:ext cx="132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1 ~ 9999</a:t>
            </a:r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4476700" y="3990875"/>
            <a:ext cx="2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~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365950" y="173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5. Compare results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Use diff file1 file2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 rotWithShape="1">
          <a:blip r:embed="rId3">
            <a:alphaModFix/>
          </a:blip>
          <a:srcRect b="6872"/>
          <a:stretch/>
        </p:blipFill>
        <p:spPr>
          <a:xfrm>
            <a:off x="365950" y="2472400"/>
            <a:ext cx="7121426" cy="223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/>
        </p:nvSpPr>
        <p:spPr>
          <a:xfrm>
            <a:off x="365950" y="1430225"/>
            <a:ext cx="85206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dk1"/>
                </a:solidFill>
              </a:rPr>
              <a:t>If the two files are identical, there will be no output. </a:t>
            </a:r>
            <a:endParaRPr sz="2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dk1"/>
                </a:solidFill>
              </a:rPr>
              <a:t>If there are differences, </a:t>
            </a:r>
            <a:r>
              <a:rPr lang="ko" sz="2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diff</a:t>
            </a:r>
            <a:r>
              <a:rPr lang="ko" sz="2500">
                <a:solidFill>
                  <a:schemeClr val="dk1"/>
                </a:solidFill>
              </a:rPr>
              <a:t> will display them.</a:t>
            </a:r>
            <a:endParaRPr sz="2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00850" y="844125"/>
            <a:ext cx="244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• Original code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194025" y="844125"/>
            <a:ext cx="298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• Shortened code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r="32235"/>
          <a:stretch/>
        </p:blipFill>
        <p:spPr>
          <a:xfrm>
            <a:off x="158125" y="1812150"/>
            <a:ext cx="3974525" cy="310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4">
            <a:alphaModFix/>
          </a:blip>
          <a:srcRect r="4707" b="22738"/>
          <a:stretch/>
        </p:blipFill>
        <p:spPr>
          <a:xfrm>
            <a:off x="4194025" y="1812150"/>
            <a:ext cx="4812526" cy="8916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300850" y="184475"/>
            <a:ext cx="27483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6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00850" y="130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0. Compare before and after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4572000" y="3018775"/>
            <a:ext cx="4026900" cy="17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ko" sz="2000" b="1" i="1">
                <a:solidFill>
                  <a:schemeClr val="dk2"/>
                </a:solidFill>
              </a:rPr>
              <a:t>Implicit Function Declaration</a:t>
            </a:r>
            <a:endParaRPr sz="2000" b="1" i="1">
              <a:solidFill>
                <a:schemeClr val="dk2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ko" sz="2000" b="1" i="1">
                <a:solidFill>
                  <a:schemeClr val="dk2"/>
                </a:solidFill>
              </a:rPr>
              <a:t>recursion, + operator</a:t>
            </a:r>
            <a:endParaRPr sz="2000" b="1" i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Implicit Function Declaration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 </a:t>
            </a:r>
            <a:r>
              <a:rPr lang="ko" i="1" u="sng">
                <a:solidFill>
                  <a:srgbClr val="FF9900"/>
                </a:solidFill>
              </a:rPr>
              <a:t>main(i)</a:t>
            </a:r>
            <a:r>
              <a:rPr lang="ko"/>
              <a:t>, i is treated as an integer.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Compiler </a:t>
            </a:r>
            <a:r>
              <a:rPr lang="ko" u="sng">
                <a:solidFill>
                  <a:srgbClr val="4A86E8"/>
                </a:solidFill>
              </a:rPr>
              <a:t>automatically assumes int type</a:t>
            </a:r>
            <a:r>
              <a:rPr lang="ko"/>
              <a:t>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Shortens the code but not recommended in modern C.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r="4707" b="22738"/>
          <a:stretch/>
        </p:blipFill>
        <p:spPr>
          <a:xfrm>
            <a:off x="311700" y="2964550"/>
            <a:ext cx="8093275" cy="89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Recursive Function Flow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Start</a:t>
            </a:r>
            <a:r>
              <a:rPr lang="ko"/>
              <a:t>: main(1) → printf </a:t>
            </a:r>
            <a:r>
              <a:rPr lang="ko" sz="2000">
                <a:solidFill>
                  <a:srgbClr val="FF0000"/>
                </a:solidFill>
              </a:rPr>
              <a:t>1,</a:t>
            </a:r>
            <a:r>
              <a:rPr lang="ko"/>
              <a:t> → main(2)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Repeat: main(2) → printf </a:t>
            </a:r>
            <a:r>
              <a:rPr lang="ko" sz="2000">
                <a:solidFill>
                  <a:srgbClr val="FF0000"/>
                </a:solidFill>
              </a:rPr>
              <a:t>2, </a:t>
            </a:r>
            <a:r>
              <a:rPr lang="ko"/>
              <a:t>→ main(3)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solidFill>
                  <a:srgbClr val="9900FF"/>
                </a:solidFill>
              </a:rPr>
              <a:t>End: main(10000) stops recursion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r="4707" b="22738"/>
          <a:stretch/>
        </p:blipFill>
        <p:spPr>
          <a:xfrm>
            <a:off x="311700" y="2964550"/>
            <a:ext cx="8093275" cy="89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Stack Overflow Risk!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Recursion depth increases stack usage.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Without a termination condition, risk of overflow.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i="1" u="sng">
                <a:solidFill>
                  <a:srgbClr val="FF9900"/>
                </a:solidFill>
              </a:rPr>
              <a:t>Condition i &lt; 1e4</a:t>
            </a:r>
            <a:r>
              <a:rPr lang="ko"/>
              <a:t> ensures safe exit.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r="4707" b="22738"/>
          <a:stretch/>
        </p:blipFill>
        <p:spPr>
          <a:xfrm rot="-607500">
            <a:off x="619137" y="2805825"/>
            <a:ext cx="8093275" cy="89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00850" y="844125"/>
            <a:ext cx="244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• Original code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-&gt; count1.c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194025" y="844125"/>
            <a:ext cx="298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• Shortened code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-&gt; count2.c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r="32235"/>
          <a:stretch/>
        </p:blipFill>
        <p:spPr>
          <a:xfrm>
            <a:off x="170650" y="1812150"/>
            <a:ext cx="3974525" cy="310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 rotWithShape="1">
          <a:blip r:embed="rId4">
            <a:alphaModFix/>
          </a:blip>
          <a:srcRect r="4707" b="22738"/>
          <a:stretch/>
        </p:blipFill>
        <p:spPr>
          <a:xfrm>
            <a:off x="4194025" y="1812150"/>
            <a:ext cx="4812526" cy="89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300850" y="184475"/>
            <a:ext cx="27483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600">
              <a:solidFill>
                <a:schemeClr val="dk2"/>
              </a:solidFill>
            </a:endParaRPr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00850" y="130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1. Open code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t="11520" r="4789"/>
          <a:stretch/>
        </p:blipFill>
        <p:spPr>
          <a:xfrm>
            <a:off x="365950" y="1988500"/>
            <a:ext cx="6819899" cy="11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950" y="3809075"/>
            <a:ext cx="68199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365950" y="173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2. Check bytes of each code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 Use wc -c filename on Git Bash</a:t>
            </a: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65950" y="3236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• count2.c -&gt; 42 bytes</a:t>
            </a: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365950" y="141578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• count1.c -&gt; 118 bytes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65950" y="173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3. Compile codes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Use gcc -o output_filename source_filename.c -std=c90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950" y="1977650"/>
            <a:ext cx="5059674" cy="67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311700" y="140493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• compile count1.c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4">
            <a:alphaModFix/>
          </a:blip>
          <a:srcRect r="4861" b="4058"/>
          <a:stretch/>
        </p:blipFill>
        <p:spPr>
          <a:xfrm>
            <a:off x="367375" y="3318275"/>
            <a:ext cx="8409249" cy="155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365950" y="2698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• compile count2.c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 rotWithShape="1">
          <a:blip r:embed="rId3">
            <a:alphaModFix/>
          </a:blip>
          <a:srcRect t="17492" r="4861" b="4063"/>
          <a:stretch/>
        </p:blipFill>
        <p:spPr>
          <a:xfrm>
            <a:off x="311700" y="976625"/>
            <a:ext cx="8409249" cy="127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311700" y="195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Warning!</a:t>
            </a: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311700" y="245991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500"/>
              <a:t>The warning message occurs because the </a:t>
            </a:r>
            <a:r>
              <a:rPr lang="ko" sz="2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ko" sz="2500"/>
              <a:t> function has not been declared.</a:t>
            </a:r>
            <a:endParaRPr sz="4200"/>
          </a:p>
        </p:txBody>
      </p:sp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311700" y="358603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Implicit Function Declaration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화면 슬라이드 쇼(16:9)</PresentationFormat>
  <Paragraphs>45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</vt:lpstr>
      <vt:lpstr>Average</vt:lpstr>
      <vt:lpstr>Roboto Mono</vt:lpstr>
      <vt:lpstr>Oswald</vt:lpstr>
      <vt:lpstr>Slate</vt:lpstr>
      <vt:lpstr>1st Project (Make It Short)</vt:lpstr>
      <vt:lpstr>• Original code</vt:lpstr>
      <vt:lpstr>1. Implicit Function Declaration</vt:lpstr>
      <vt:lpstr>2. Recursive Function Flow</vt:lpstr>
      <vt:lpstr>Stack Overflow Risk!</vt:lpstr>
      <vt:lpstr>• Original code -&gt; count1.c</vt:lpstr>
      <vt:lpstr>2. Check bytes of each code   Use wc -c filename on Git Bash</vt:lpstr>
      <vt:lpstr>3. Compile codes   Use gcc -o output_filename source_filename.c -std=c90 </vt:lpstr>
      <vt:lpstr>Warning!</vt:lpstr>
      <vt:lpstr>./count1</vt:lpstr>
      <vt:lpstr>5. Compare results   Use diff file1 file2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서하 송</cp:lastModifiedBy>
  <cp:revision>1</cp:revision>
  <dcterms:modified xsi:type="dcterms:W3CDTF">2024-10-24T07:46:39Z</dcterms:modified>
</cp:coreProperties>
</file>