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2" r:id="rId2"/>
    <p:sldId id="260" r:id="rId3"/>
    <p:sldId id="265" r:id="rId4"/>
    <p:sldId id="266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9E6B-1278-4473-83C1-8D316513BA1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48D05-5B04-442C-B332-4890030B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0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an observed sequence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Probability of the latent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4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3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8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2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812D-75C8-4BE6-9D19-308562BF004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Forward-Backward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Given an HMM, compute the probability of an observation sequence.</a:t>
            </a:r>
          </a:p>
        </p:txBody>
      </p:sp>
    </p:spTree>
    <p:extLst>
      <p:ext uri="{BB962C8B-B14F-4D97-AF65-F5344CB8AC3E}">
        <p14:creationId xmlns:p14="http://schemas.microsoft.com/office/powerpoint/2010/main" val="8929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60" y="963877"/>
            <a:ext cx="372840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Compute the probability of a sequence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of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Given: o</a:t>
            </a:r>
            <a:r>
              <a:rPr lang="en-US" baseline="-25000" dirty="0"/>
              <a:t>1</a:t>
            </a:r>
            <a:r>
              <a:rPr lang="en-US" dirty="0"/>
              <a:t>, …, o</a:t>
            </a:r>
            <a:r>
              <a:rPr lang="en-US" baseline="-25000" dirty="0"/>
              <a:t>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Goal: compute probability P(o</a:t>
            </a:r>
            <a:r>
              <a:rPr lang="en-US" baseline="-25000" dirty="0"/>
              <a:t>1</a:t>
            </a:r>
            <a:r>
              <a:rPr lang="en-US" dirty="0"/>
              <a:t>, …, o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Algorithms:</a:t>
            </a:r>
          </a:p>
          <a:p>
            <a:r>
              <a:rPr lang="en-US" dirty="0"/>
              <a:t>Backward Algorithm</a:t>
            </a:r>
          </a:p>
          <a:p>
            <a:r>
              <a:rPr lang="en-US" dirty="0"/>
              <a:t>Forward Algorithm</a:t>
            </a:r>
          </a:p>
          <a:p>
            <a:r>
              <a:rPr lang="en-US" dirty="0"/>
              <a:t>Together called the forward-backward algorithm</a:t>
            </a:r>
          </a:p>
        </p:txBody>
      </p:sp>
    </p:spTree>
    <p:extLst>
      <p:ext uri="{BB962C8B-B14F-4D97-AF65-F5344CB8AC3E}">
        <p14:creationId xmlns:p14="http://schemas.microsoft.com/office/powerpoint/2010/main" val="380725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9799E0-3DD9-4777-A8A1-36E2048A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Algorithm 1: Enumerate All Possibilities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D47CEDD-CAC5-4F26-A09C-D15FC9008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Introduce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with marginalization: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Enumerate all possible configurations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and sum the results where: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Problem: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the total number of sequences is exponential in the length of sequence</a:t>
                </a:r>
                <a:endParaRPr lang="en-US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D47CEDD-CAC5-4F26-A09C-D15FC9008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26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Algorithm 2: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441"/>
            <a:ext cx="10515600" cy="4277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the solution from the bottom up by combining the solution of smaller problems into the solution of larger problems.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Backward Algorithm: </a:t>
            </a:r>
            <a:r>
              <a:rPr lang="en-US" dirty="0"/>
              <a:t>compute from the end of the sequence toward the beginning.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Forward Algorithm: </a:t>
            </a:r>
            <a:r>
              <a:rPr lang="en-US" dirty="0"/>
              <a:t>computer from the beginning of the sequence toward the end.</a:t>
            </a:r>
          </a:p>
          <a:p>
            <a:pPr>
              <a:lnSpc>
                <a:spcPct val="100000"/>
              </a:lnSpc>
            </a:pPr>
            <a:r>
              <a:rPr lang="en-US" dirty="0"/>
              <a:t>Neither approach has any particular advantage.</a:t>
            </a:r>
          </a:p>
        </p:txBody>
      </p:sp>
    </p:spTree>
    <p:extLst>
      <p:ext uri="{BB962C8B-B14F-4D97-AF65-F5344CB8AC3E}">
        <p14:creationId xmlns:p14="http://schemas.microsoft.com/office/powerpoint/2010/main" val="287014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 compute the probability of a sequence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of observations?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200" b="1" dirty="0"/>
                  <a:t>ANSWER: </a:t>
                </a:r>
                <a:r>
                  <a:rPr lang="en-US" sz="3200" dirty="0"/>
                  <a:t>classify observation sequences.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u="sng" dirty="0"/>
                  <a:t>Approach 1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Train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HMM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Classify sequence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41"/>
                <a:ext cx="10515600" cy="4277226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4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 compute the probability of a sequence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of observations?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8949"/>
                <a:ext cx="10413733" cy="42772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u="sng" dirty="0"/>
                  <a:t>Approach 2</a:t>
                </a:r>
                <a:r>
                  <a:rPr lang="en-US" dirty="0"/>
                  <a:t>: Weight probabilities by prior probabilities for each class.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Compute prior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Train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HMM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(by Bayes’ rule)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Classify sequence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8949"/>
                <a:ext cx="10413733" cy="4277226"/>
              </a:xfrm>
              <a:blipFill>
                <a:blip r:embed="rId2"/>
                <a:stretch>
                  <a:fillRect l="-1054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60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293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Segoe UI Light</vt:lpstr>
      <vt:lpstr>Segoe UI Semilight</vt:lpstr>
      <vt:lpstr>1_Office Theme</vt:lpstr>
      <vt:lpstr>Forward-Backward Algorithm</vt:lpstr>
      <vt:lpstr>Compute the probability of a sequence of observations</vt:lpstr>
      <vt:lpstr>Algorithm 1: Enumerate All Possibilities</vt:lpstr>
      <vt:lpstr>Algorithm 2: Dynamic Programming</vt:lpstr>
      <vt:lpstr>Why compute the probability of a sequence of observations?</vt:lpstr>
      <vt:lpstr>Why compute the probability of a sequence of observations?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Forward-Backward Algorithm</dc:title>
  <dc:creator>Scott O'Hara</dc:creator>
  <cp:lastModifiedBy>Scott O'Hara</cp:lastModifiedBy>
  <cp:revision>23</cp:revision>
  <dcterms:created xsi:type="dcterms:W3CDTF">2018-05-21T20:34:13Z</dcterms:created>
  <dcterms:modified xsi:type="dcterms:W3CDTF">2018-05-23T22:17:40Z</dcterms:modified>
</cp:coreProperties>
</file>