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4" r:id="rId2"/>
    <p:sldId id="386" r:id="rId3"/>
    <p:sldId id="387" r:id="rId4"/>
    <p:sldId id="389" r:id="rId5"/>
    <p:sldId id="390" r:id="rId6"/>
    <p:sldId id="391" r:id="rId7"/>
    <p:sldId id="388" r:id="rId8"/>
    <p:sldId id="396" r:id="rId9"/>
    <p:sldId id="392" r:id="rId10"/>
    <p:sldId id="393" r:id="rId11"/>
    <p:sldId id="395" r:id="rId12"/>
    <p:sldId id="394" r:id="rId13"/>
    <p:sldId id="397" r:id="rId14"/>
    <p:sldId id="400" r:id="rId15"/>
    <p:sldId id="398" r:id="rId16"/>
    <p:sldId id="401" r:id="rId17"/>
    <p:sldId id="402" r:id="rId18"/>
    <p:sldId id="403" r:id="rId19"/>
    <p:sldId id="404" r:id="rId20"/>
    <p:sldId id="405" r:id="rId21"/>
    <p:sldId id="406" r:id="rId22"/>
    <p:sldId id="407" r:id="rId23"/>
    <p:sldId id="40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9F7E0C-54EA-4DCF-9E4C-C037DCE4728F}" v="20" dt="2021-06-02T22:38:44.4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7" d="100"/>
          <a:sy n="87" d="100"/>
        </p:scale>
        <p:origin x="533" y="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O'Hara" userId="4af207364510c311" providerId="LiveId" clId="{FB9F7E0C-54EA-4DCF-9E4C-C037DCE4728F}"/>
    <pc:docChg chg="undo redo custSel addSld delSld modSld sldOrd">
      <pc:chgData name="Scott O'Hara" userId="4af207364510c311" providerId="LiveId" clId="{FB9F7E0C-54EA-4DCF-9E4C-C037DCE4728F}" dt="2021-06-02T22:38:44.430" v="3627"/>
      <pc:docMkLst>
        <pc:docMk/>
      </pc:docMkLst>
      <pc:sldChg chg="del">
        <pc:chgData name="Scott O'Hara" userId="4af207364510c311" providerId="LiveId" clId="{FB9F7E0C-54EA-4DCF-9E4C-C037DCE4728F}" dt="2021-06-02T22:37:52.948" v="3623" actId="47"/>
        <pc:sldMkLst>
          <pc:docMk/>
          <pc:sldMk cId="1648470622" sldId="337"/>
        </pc:sldMkLst>
      </pc:sldChg>
      <pc:sldChg chg="modSp mod">
        <pc:chgData name="Scott O'Hara" userId="4af207364510c311" providerId="LiveId" clId="{FB9F7E0C-54EA-4DCF-9E4C-C037DCE4728F}" dt="2021-06-02T19:03:29.791" v="104" actId="14100"/>
        <pc:sldMkLst>
          <pc:docMk/>
          <pc:sldMk cId="244012274" sldId="344"/>
        </pc:sldMkLst>
        <pc:spChg chg="mod">
          <ac:chgData name="Scott O'Hara" userId="4af207364510c311" providerId="LiveId" clId="{FB9F7E0C-54EA-4DCF-9E4C-C037DCE4728F}" dt="2021-06-02T19:03:29.791" v="104" actId="14100"/>
          <ac:spMkLst>
            <pc:docMk/>
            <pc:sldMk cId="244012274" sldId="344"/>
            <ac:spMk id="2" creationId="{00000000-0000-0000-0000-000000000000}"/>
          </ac:spMkLst>
        </pc:spChg>
        <pc:spChg chg="mod">
          <ac:chgData name="Scott O'Hara" userId="4af207364510c311" providerId="LiveId" clId="{FB9F7E0C-54EA-4DCF-9E4C-C037DCE4728F}" dt="2021-06-02T19:01:05.807" v="9" actId="20577"/>
          <ac:spMkLst>
            <pc:docMk/>
            <pc:sldMk cId="244012274" sldId="344"/>
            <ac:spMk id="3" creationId="{00000000-0000-0000-0000-000000000000}"/>
          </ac:spMkLst>
        </pc:spChg>
      </pc:sldChg>
      <pc:sldChg chg="del">
        <pc:chgData name="Scott O'Hara" userId="4af207364510c311" providerId="LiveId" clId="{FB9F7E0C-54EA-4DCF-9E4C-C037DCE4728F}" dt="2021-06-02T22:37:52.948" v="3623" actId="47"/>
        <pc:sldMkLst>
          <pc:docMk/>
          <pc:sldMk cId="3433319987" sldId="345"/>
        </pc:sldMkLst>
      </pc:sldChg>
      <pc:sldChg chg="del">
        <pc:chgData name="Scott O'Hara" userId="4af207364510c311" providerId="LiveId" clId="{FB9F7E0C-54EA-4DCF-9E4C-C037DCE4728F}" dt="2021-06-02T22:37:52.948" v="3623" actId="47"/>
        <pc:sldMkLst>
          <pc:docMk/>
          <pc:sldMk cId="3347296367" sldId="346"/>
        </pc:sldMkLst>
      </pc:sldChg>
      <pc:sldChg chg="del">
        <pc:chgData name="Scott O'Hara" userId="4af207364510c311" providerId="LiveId" clId="{FB9F7E0C-54EA-4DCF-9E4C-C037DCE4728F}" dt="2021-06-02T22:37:52.948" v="3623" actId="47"/>
        <pc:sldMkLst>
          <pc:docMk/>
          <pc:sldMk cId="2147096935" sldId="347"/>
        </pc:sldMkLst>
      </pc:sldChg>
      <pc:sldChg chg="del">
        <pc:chgData name="Scott O'Hara" userId="4af207364510c311" providerId="LiveId" clId="{FB9F7E0C-54EA-4DCF-9E4C-C037DCE4728F}" dt="2021-06-02T22:37:52.948" v="3623" actId="47"/>
        <pc:sldMkLst>
          <pc:docMk/>
          <pc:sldMk cId="845574174" sldId="348"/>
        </pc:sldMkLst>
      </pc:sldChg>
      <pc:sldChg chg="del">
        <pc:chgData name="Scott O'Hara" userId="4af207364510c311" providerId="LiveId" clId="{FB9F7E0C-54EA-4DCF-9E4C-C037DCE4728F}" dt="2021-06-02T22:37:52.948" v="3623" actId="47"/>
        <pc:sldMkLst>
          <pc:docMk/>
          <pc:sldMk cId="1686005820" sldId="349"/>
        </pc:sldMkLst>
      </pc:sldChg>
      <pc:sldChg chg="del">
        <pc:chgData name="Scott O'Hara" userId="4af207364510c311" providerId="LiveId" clId="{FB9F7E0C-54EA-4DCF-9E4C-C037DCE4728F}" dt="2021-06-02T22:37:52.948" v="3623" actId="47"/>
        <pc:sldMkLst>
          <pc:docMk/>
          <pc:sldMk cId="614865706" sldId="350"/>
        </pc:sldMkLst>
      </pc:sldChg>
      <pc:sldChg chg="del">
        <pc:chgData name="Scott O'Hara" userId="4af207364510c311" providerId="LiveId" clId="{FB9F7E0C-54EA-4DCF-9E4C-C037DCE4728F}" dt="2021-06-02T22:37:52.948" v="3623" actId="47"/>
        <pc:sldMkLst>
          <pc:docMk/>
          <pc:sldMk cId="538028420" sldId="351"/>
        </pc:sldMkLst>
      </pc:sldChg>
      <pc:sldChg chg="del">
        <pc:chgData name="Scott O'Hara" userId="4af207364510c311" providerId="LiveId" clId="{FB9F7E0C-54EA-4DCF-9E4C-C037DCE4728F}" dt="2021-06-02T22:37:52.948" v="3623" actId="47"/>
        <pc:sldMkLst>
          <pc:docMk/>
          <pc:sldMk cId="3645697082" sldId="352"/>
        </pc:sldMkLst>
      </pc:sldChg>
      <pc:sldChg chg="del">
        <pc:chgData name="Scott O'Hara" userId="4af207364510c311" providerId="LiveId" clId="{FB9F7E0C-54EA-4DCF-9E4C-C037DCE4728F}" dt="2021-06-02T22:37:52.948" v="3623" actId="47"/>
        <pc:sldMkLst>
          <pc:docMk/>
          <pc:sldMk cId="4147885656" sldId="353"/>
        </pc:sldMkLst>
      </pc:sldChg>
      <pc:sldChg chg="del">
        <pc:chgData name="Scott O'Hara" userId="4af207364510c311" providerId="LiveId" clId="{FB9F7E0C-54EA-4DCF-9E4C-C037DCE4728F}" dt="2021-06-02T22:37:52.948" v="3623" actId="47"/>
        <pc:sldMkLst>
          <pc:docMk/>
          <pc:sldMk cId="1636942784" sldId="354"/>
        </pc:sldMkLst>
      </pc:sldChg>
      <pc:sldChg chg="del">
        <pc:chgData name="Scott O'Hara" userId="4af207364510c311" providerId="LiveId" clId="{FB9F7E0C-54EA-4DCF-9E4C-C037DCE4728F}" dt="2021-06-02T22:37:52.948" v="3623" actId="47"/>
        <pc:sldMkLst>
          <pc:docMk/>
          <pc:sldMk cId="2153953614" sldId="355"/>
        </pc:sldMkLst>
      </pc:sldChg>
      <pc:sldChg chg="del">
        <pc:chgData name="Scott O'Hara" userId="4af207364510c311" providerId="LiveId" clId="{FB9F7E0C-54EA-4DCF-9E4C-C037DCE4728F}" dt="2021-06-02T22:37:52.948" v="3623" actId="47"/>
        <pc:sldMkLst>
          <pc:docMk/>
          <pc:sldMk cId="1412604253" sldId="356"/>
        </pc:sldMkLst>
      </pc:sldChg>
      <pc:sldChg chg="del">
        <pc:chgData name="Scott O'Hara" userId="4af207364510c311" providerId="LiveId" clId="{FB9F7E0C-54EA-4DCF-9E4C-C037DCE4728F}" dt="2021-06-02T22:37:52.948" v="3623" actId="47"/>
        <pc:sldMkLst>
          <pc:docMk/>
          <pc:sldMk cId="832979024" sldId="357"/>
        </pc:sldMkLst>
      </pc:sldChg>
      <pc:sldChg chg="del">
        <pc:chgData name="Scott O'Hara" userId="4af207364510c311" providerId="LiveId" clId="{FB9F7E0C-54EA-4DCF-9E4C-C037DCE4728F}" dt="2021-06-02T22:37:52.948" v="3623" actId="47"/>
        <pc:sldMkLst>
          <pc:docMk/>
          <pc:sldMk cId="2192213792" sldId="358"/>
        </pc:sldMkLst>
      </pc:sldChg>
      <pc:sldChg chg="del">
        <pc:chgData name="Scott O'Hara" userId="4af207364510c311" providerId="LiveId" clId="{FB9F7E0C-54EA-4DCF-9E4C-C037DCE4728F}" dt="2021-06-02T22:37:52.948" v="3623" actId="47"/>
        <pc:sldMkLst>
          <pc:docMk/>
          <pc:sldMk cId="656961302" sldId="359"/>
        </pc:sldMkLst>
      </pc:sldChg>
      <pc:sldChg chg="del">
        <pc:chgData name="Scott O'Hara" userId="4af207364510c311" providerId="LiveId" clId="{FB9F7E0C-54EA-4DCF-9E4C-C037DCE4728F}" dt="2021-06-02T22:37:52.948" v="3623" actId="47"/>
        <pc:sldMkLst>
          <pc:docMk/>
          <pc:sldMk cId="1954250731" sldId="360"/>
        </pc:sldMkLst>
      </pc:sldChg>
      <pc:sldChg chg="del">
        <pc:chgData name="Scott O'Hara" userId="4af207364510c311" providerId="LiveId" clId="{FB9F7E0C-54EA-4DCF-9E4C-C037DCE4728F}" dt="2021-06-02T22:37:52.948" v="3623" actId="47"/>
        <pc:sldMkLst>
          <pc:docMk/>
          <pc:sldMk cId="357326117" sldId="361"/>
        </pc:sldMkLst>
      </pc:sldChg>
      <pc:sldChg chg="del">
        <pc:chgData name="Scott O'Hara" userId="4af207364510c311" providerId="LiveId" clId="{FB9F7E0C-54EA-4DCF-9E4C-C037DCE4728F}" dt="2021-06-02T22:37:52.948" v="3623" actId="47"/>
        <pc:sldMkLst>
          <pc:docMk/>
          <pc:sldMk cId="3340281398" sldId="362"/>
        </pc:sldMkLst>
      </pc:sldChg>
      <pc:sldChg chg="del">
        <pc:chgData name="Scott O'Hara" userId="4af207364510c311" providerId="LiveId" clId="{FB9F7E0C-54EA-4DCF-9E4C-C037DCE4728F}" dt="2021-06-02T22:37:52.948" v="3623" actId="47"/>
        <pc:sldMkLst>
          <pc:docMk/>
          <pc:sldMk cId="221509548" sldId="363"/>
        </pc:sldMkLst>
      </pc:sldChg>
      <pc:sldChg chg="del">
        <pc:chgData name="Scott O'Hara" userId="4af207364510c311" providerId="LiveId" clId="{FB9F7E0C-54EA-4DCF-9E4C-C037DCE4728F}" dt="2021-06-02T22:37:52.948" v="3623" actId="47"/>
        <pc:sldMkLst>
          <pc:docMk/>
          <pc:sldMk cId="2082818440" sldId="364"/>
        </pc:sldMkLst>
      </pc:sldChg>
      <pc:sldChg chg="del">
        <pc:chgData name="Scott O'Hara" userId="4af207364510c311" providerId="LiveId" clId="{FB9F7E0C-54EA-4DCF-9E4C-C037DCE4728F}" dt="2021-06-02T22:37:52.948" v="3623" actId="47"/>
        <pc:sldMkLst>
          <pc:docMk/>
          <pc:sldMk cId="1118128614" sldId="365"/>
        </pc:sldMkLst>
      </pc:sldChg>
      <pc:sldChg chg="del">
        <pc:chgData name="Scott O'Hara" userId="4af207364510c311" providerId="LiveId" clId="{FB9F7E0C-54EA-4DCF-9E4C-C037DCE4728F}" dt="2021-06-02T22:37:52.948" v="3623" actId="47"/>
        <pc:sldMkLst>
          <pc:docMk/>
          <pc:sldMk cId="2270022818" sldId="366"/>
        </pc:sldMkLst>
      </pc:sldChg>
      <pc:sldChg chg="del">
        <pc:chgData name="Scott O'Hara" userId="4af207364510c311" providerId="LiveId" clId="{FB9F7E0C-54EA-4DCF-9E4C-C037DCE4728F}" dt="2021-06-02T22:37:52.948" v="3623" actId="47"/>
        <pc:sldMkLst>
          <pc:docMk/>
          <pc:sldMk cId="1649685082" sldId="368"/>
        </pc:sldMkLst>
      </pc:sldChg>
      <pc:sldChg chg="del">
        <pc:chgData name="Scott O'Hara" userId="4af207364510c311" providerId="LiveId" clId="{FB9F7E0C-54EA-4DCF-9E4C-C037DCE4728F}" dt="2021-06-02T22:37:52.948" v="3623" actId="47"/>
        <pc:sldMkLst>
          <pc:docMk/>
          <pc:sldMk cId="1607938917" sldId="369"/>
        </pc:sldMkLst>
      </pc:sldChg>
      <pc:sldChg chg="del">
        <pc:chgData name="Scott O'Hara" userId="4af207364510c311" providerId="LiveId" clId="{FB9F7E0C-54EA-4DCF-9E4C-C037DCE4728F}" dt="2021-06-02T22:37:52.948" v="3623" actId="47"/>
        <pc:sldMkLst>
          <pc:docMk/>
          <pc:sldMk cId="4086861634" sldId="370"/>
        </pc:sldMkLst>
      </pc:sldChg>
      <pc:sldChg chg="del">
        <pc:chgData name="Scott O'Hara" userId="4af207364510c311" providerId="LiveId" clId="{FB9F7E0C-54EA-4DCF-9E4C-C037DCE4728F}" dt="2021-06-02T22:37:52.948" v="3623" actId="47"/>
        <pc:sldMkLst>
          <pc:docMk/>
          <pc:sldMk cId="2956228842" sldId="371"/>
        </pc:sldMkLst>
      </pc:sldChg>
      <pc:sldChg chg="del">
        <pc:chgData name="Scott O'Hara" userId="4af207364510c311" providerId="LiveId" clId="{FB9F7E0C-54EA-4DCF-9E4C-C037DCE4728F}" dt="2021-06-02T22:37:52.948" v="3623" actId="47"/>
        <pc:sldMkLst>
          <pc:docMk/>
          <pc:sldMk cId="2520827956" sldId="372"/>
        </pc:sldMkLst>
      </pc:sldChg>
      <pc:sldChg chg="del">
        <pc:chgData name="Scott O'Hara" userId="4af207364510c311" providerId="LiveId" clId="{FB9F7E0C-54EA-4DCF-9E4C-C037DCE4728F}" dt="2021-06-02T22:37:52.948" v="3623" actId="47"/>
        <pc:sldMkLst>
          <pc:docMk/>
          <pc:sldMk cId="827057908" sldId="373"/>
        </pc:sldMkLst>
      </pc:sldChg>
      <pc:sldChg chg="del">
        <pc:chgData name="Scott O'Hara" userId="4af207364510c311" providerId="LiveId" clId="{FB9F7E0C-54EA-4DCF-9E4C-C037DCE4728F}" dt="2021-06-02T22:37:52.948" v="3623" actId="47"/>
        <pc:sldMkLst>
          <pc:docMk/>
          <pc:sldMk cId="650184978" sldId="374"/>
        </pc:sldMkLst>
      </pc:sldChg>
      <pc:sldChg chg="del">
        <pc:chgData name="Scott O'Hara" userId="4af207364510c311" providerId="LiveId" clId="{FB9F7E0C-54EA-4DCF-9E4C-C037DCE4728F}" dt="2021-06-02T22:37:52.948" v="3623" actId="47"/>
        <pc:sldMkLst>
          <pc:docMk/>
          <pc:sldMk cId="2356215540" sldId="375"/>
        </pc:sldMkLst>
      </pc:sldChg>
      <pc:sldChg chg="del">
        <pc:chgData name="Scott O'Hara" userId="4af207364510c311" providerId="LiveId" clId="{FB9F7E0C-54EA-4DCF-9E4C-C037DCE4728F}" dt="2021-06-02T22:37:52.948" v="3623" actId="47"/>
        <pc:sldMkLst>
          <pc:docMk/>
          <pc:sldMk cId="3472334362" sldId="376"/>
        </pc:sldMkLst>
      </pc:sldChg>
      <pc:sldChg chg="del">
        <pc:chgData name="Scott O'Hara" userId="4af207364510c311" providerId="LiveId" clId="{FB9F7E0C-54EA-4DCF-9E4C-C037DCE4728F}" dt="2021-06-02T22:37:52.948" v="3623" actId="47"/>
        <pc:sldMkLst>
          <pc:docMk/>
          <pc:sldMk cId="547519221" sldId="377"/>
        </pc:sldMkLst>
      </pc:sldChg>
      <pc:sldChg chg="del">
        <pc:chgData name="Scott O'Hara" userId="4af207364510c311" providerId="LiveId" clId="{FB9F7E0C-54EA-4DCF-9E4C-C037DCE4728F}" dt="2021-06-02T22:37:52.948" v="3623" actId="47"/>
        <pc:sldMkLst>
          <pc:docMk/>
          <pc:sldMk cId="1956042275" sldId="378"/>
        </pc:sldMkLst>
      </pc:sldChg>
      <pc:sldChg chg="del">
        <pc:chgData name="Scott O'Hara" userId="4af207364510c311" providerId="LiveId" clId="{FB9F7E0C-54EA-4DCF-9E4C-C037DCE4728F}" dt="2021-06-02T22:37:52.948" v="3623" actId="47"/>
        <pc:sldMkLst>
          <pc:docMk/>
          <pc:sldMk cId="265081510" sldId="379"/>
        </pc:sldMkLst>
      </pc:sldChg>
      <pc:sldChg chg="del">
        <pc:chgData name="Scott O'Hara" userId="4af207364510c311" providerId="LiveId" clId="{FB9F7E0C-54EA-4DCF-9E4C-C037DCE4728F}" dt="2021-06-02T22:37:52.948" v="3623" actId="47"/>
        <pc:sldMkLst>
          <pc:docMk/>
          <pc:sldMk cId="3200233884" sldId="380"/>
        </pc:sldMkLst>
      </pc:sldChg>
      <pc:sldChg chg="del">
        <pc:chgData name="Scott O'Hara" userId="4af207364510c311" providerId="LiveId" clId="{FB9F7E0C-54EA-4DCF-9E4C-C037DCE4728F}" dt="2021-06-02T22:37:52.948" v="3623" actId="47"/>
        <pc:sldMkLst>
          <pc:docMk/>
          <pc:sldMk cId="3226556150" sldId="381"/>
        </pc:sldMkLst>
      </pc:sldChg>
      <pc:sldChg chg="del">
        <pc:chgData name="Scott O'Hara" userId="4af207364510c311" providerId="LiveId" clId="{FB9F7E0C-54EA-4DCF-9E4C-C037DCE4728F}" dt="2021-06-02T22:37:52.948" v="3623" actId="47"/>
        <pc:sldMkLst>
          <pc:docMk/>
          <pc:sldMk cId="3206804555" sldId="382"/>
        </pc:sldMkLst>
      </pc:sldChg>
      <pc:sldChg chg="del">
        <pc:chgData name="Scott O'Hara" userId="4af207364510c311" providerId="LiveId" clId="{FB9F7E0C-54EA-4DCF-9E4C-C037DCE4728F}" dt="2021-06-02T22:37:52.948" v="3623" actId="47"/>
        <pc:sldMkLst>
          <pc:docMk/>
          <pc:sldMk cId="1374634627" sldId="383"/>
        </pc:sldMkLst>
      </pc:sldChg>
      <pc:sldChg chg="del">
        <pc:chgData name="Scott O'Hara" userId="4af207364510c311" providerId="LiveId" clId="{FB9F7E0C-54EA-4DCF-9E4C-C037DCE4728F}" dt="2021-06-02T22:37:52.948" v="3623" actId="47"/>
        <pc:sldMkLst>
          <pc:docMk/>
          <pc:sldMk cId="2198908319" sldId="384"/>
        </pc:sldMkLst>
      </pc:sldChg>
      <pc:sldChg chg="delSp modSp new del mod">
        <pc:chgData name="Scott O'Hara" userId="4af207364510c311" providerId="LiveId" clId="{FB9F7E0C-54EA-4DCF-9E4C-C037DCE4728F}" dt="2021-06-02T22:37:52.948" v="3623" actId="47"/>
        <pc:sldMkLst>
          <pc:docMk/>
          <pc:sldMk cId="4093873128" sldId="385"/>
        </pc:sldMkLst>
        <pc:spChg chg="mod">
          <ac:chgData name="Scott O'Hara" userId="4af207364510c311" providerId="LiveId" clId="{FB9F7E0C-54EA-4DCF-9E4C-C037DCE4728F}" dt="2021-06-02T19:04:20.664" v="134" actId="20577"/>
          <ac:spMkLst>
            <pc:docMk/>
            <pc:sldMk cId="4093873128" sldId="385"/>
            <ac:spMk id="2" creationId="{91BEEE5C-0C40-47DC-A61A-A67000DCFF21}"/>
          </ac:spMkLst>
        </pc:spChg>
        <pc:spChg chg="del">
          <ac:chgData name="Scott O'Hara" userId="4af207364510c311" providerId="LiveId" clId="{FB9F7E0C-54EA-4DCF-9E4C-C037DCE4728F}" dt="2021-06-02T19:04:32.803" v="135" actId="478"/>
          <ac:spMkLst>
            <pc:docMk/>
            <pc:sldMk cId="4093873128" sldId="385"/>
            <ac:spMk id="3" creationId="{3911CE4C-01E3-4A5D-AAAF-8F0929B12BCE}"/>
          </ac:spMkLst>
        </pc:spChg>
      </pc:sldChg>
      <pc:sldChg chg="modSp add mod">
        <pc:chgData name="Scott O'Hara" userId="4af207364510c311" providerId="LiveId" clId="{FB9F7E0C-54EA-4DCF-9E4C-C037DCE4728F}" dt="2021-06-02T19:17:56.838" v="356" actId="20577"/>
        <pc:sldMkLst>
          <pc:docMk/>
          <pc:sldMk cId="2933107317" sldId="386"/>
        </pc:sldMkLst>
        <pc:spChg chg="mod">
          <ac:chgData name="Scott O'Hara" userId="4af207364510c311" providerId="LiveId" clId="{FB9F7E0C-54EA-4DCF-9E4C-C037DCE4728F}" dt="2021-06-02T19:17:56.838" v="356" actId="20577"/>
          <ac:spMkLst>
            <pc:docMk/>
            <pc:sldMk cId="2933107317" sldId="386"/>
            <ac:spMk id="3" creationId="{CB53D919-221E-4D00-B650-AD2BE7B29895}"/>
          </ac:spMkLst>
        </pc:spChg>
      </pc:sldChg>
      <pc:sldChg chg="addSp delSp modSp add mod">
        <pc:chgData name="Scott O'Hara" userId="4af207364510c311" providerId="LiveId" clId="{FB9F7E0C-54EA-4DCF-9E4C-C037DCE4728F}" dt="2021-06-02T19:33:52.756" v="627"/>
        <pc:sldMkLst>
          <pc:docMk/>
          <pc:sldMk cId="3022555637" sldId="387"/>
        </pc:sldMkLst>
        <pc:spChg chg="mod">
          <ac:chgData name="Scott O'Hara" userId="4af207364510c311" providerId="LiveId" clId="{FB9F7E0C-54EA-4DCF-9E4C-C037DCE4728F}" dt="2021-06-02T19:21:34.832" v="405" actId="20577"/>
          <ac:spMkLst>
            <pc:docMk/>
            <pc:sldMk cId="3022555637" sldId="387"/>
            <ac:spMk id="2" creationId="{E434F65A-AF18-4CE6-845A-DA5FA3A2EAC4}"/>
          </ac:spMkLst>
        </pc:spChg>
        <pc:spChg chg="del mod">
          <ac:chgData name="Scott O'Hara" userId="4af207364510c311" providerId="LiveId" clId="{FB9F7E0C-54EA-4DCF-9E4C-C037DCE4728F}" dt="2021-06-02T19:33:51.469" v="626" actId="478"/>
          <ac:spMkLst>
            <pc:docMk/>
            <pc:sldMk cId="3022555637" sldId="387"/>
            <ac:spMk id="3" creationId="{CB53D919-221E-4D00-B650-AD2BE7B29895}"/>
          </ac:spMkLst>
        </pc:spChg>
        <pc:spChg chg="add mod">
          <ac:chgData name="Scott O'Hara" userId="4af207364510c311" providerId="LiveId" clId="{FB9F7E0C-54EA-4DCF-9E4C-C037DCE4728F}" dt="2021-06-02T19:33:52.756" v="627"/>
          <ac:spMkLst>
            <pc:docMk/>
            <pc:sldMk cId="3022555637" sldId="387"/>
            <ac:spMk id="4" creationId="{624969A0-AF39-486D-989A-1E93D01B1051}"/>
          </ac:spMkLst>
        </pc:spChg>
      </pc:sldChg>
      <pc:sldChg chg="addSp delSp modSp add mod">
        <pc:chgData name="Scott O'Hara" userId="4af207364510c311" providerId="LiveId" clId="{FB9F7E0C-54EA-4DCF-9E4C-C037DCE4728F}" dt="2021-06-02T20:02:34.776" v="1824" actId="1076"/>
        <pc:sldMkLst>
          <pc:docMk/>
          <pc:sldMk cId="3151134024" sldId="388"/>
        </pc:sldMkLst>
        <pc:spChg chg="del mod">
          <ac:chgData name="Scott O'Hara" userId="4af207364510c311" providerId="LiveId" clId="{FB9F7E0C-54EA-4DCF-9E4C-C037DCE4728F}" dt="2021-06-02T20:01:36.127" v="1815" actId="478"/>
          <ac:spMkLst>
            <pc:docMk/>
            <pc:sldMk cId="3151134024" sldId="388"/>
            <ac:spMk id="2" creationId="{E434F65A-AF18-4CE6-845A-DA5FA3A2EAC4}"/>
          </ac:spMkLst>
        </pc:spChg>
        <pc:spChg chg="del mod">
          <ac:chgData name="Scott O'Hara" userId="4af207364510c311" providerId="LiveId" clId="{FB9F7E0C-54EA-4DCF-9E4C-C037DCE4728F}" dt="2021-06-02T19:51:06.353" v="1727" actId="478"/>
          <ac:spMkLst>
            <pc:docMk/>
            <pc:sldMk cId="3151134024" sldId="388"/>
            <ac:spMk id="3" creationId="{CB53D919-221E-4D00-B650-AD2BE7B29895}"/>
          </ac:spMkLst>
        </pc:spChg>
        <pc:spChg chg="add mod">
          <ac:chgData name="Scott O'Hara" userId="4af207364510c311" providerId="LiveId" clId="{FB9F7E0C-54EA-4DCF-9E4C-C037DCE4728F}" dt="2021-06-02T20:01:45.911" v="1817" actId="1076"/>
          <ac:spMkLst>
            <pc:docMk/>
            <pc:sldMk cId="3151134024" sldId="388"/>
            <ac:spMk id="4" creationId="{D91FB607-D924-4301-B0E0-BFD1AE1C1F84}"/>
          </ac:spMkLst>
        </pc:spChg>
        <pc:spChg chg="add del mod">
          <ac:chgData name="Scott O'Hara" userId="4af207364510c311" providerId="LiveId" clId="{FB9F7E0C-54EA-4DCF-9E4C-C037DCE4728F}" dt="2021-06-02T20:02:10.298" v="1818" actId="478"/>
          <ac:spMkLst>
            <pc:docMk/>
            <pc:sldMk cId="3151134024" sldId="388"/>
            <ac:spMk id="6" creationId="{D8B2A953-D62C-4CAC-82F6-FCA32C3B316B}"/>
          </ac:spMkLst>
        </pc:spChg>
        <pc:spChg chg="add mod">
          <ac:chgData name="Scott O'Hara" userId="4af207364510c311" providerId="LiveId" clId="{FB9F7E0C-54EA-4DCF-9E4C-C037DCE4728F}" dt="2021-06-02T20:02:34.776" v="1824" actId="1076"/>
          <ac:spMkLst>
            <pc:docMk/>
            <pc:sldMk cId="3151134024" sldId="388"/>
            <ac:spMk id="7" creationId="{BAB287B4-32D7-4506-9BFF-A75140A7B15B}"/>
          </ac:spMkLst>
        </pc:spChg>
      </pc:sldChg>
      <pc:sldChg chg="addSp delSp modSp add mod">
        <pc:chgData name="Scott O'Hara" userId="4af207364510c311" providerId="LiveId" clId="{FB9F7E0C-54EA-4DCF-9E4C-C037DCE4728F}" dt="2021-06-02T19:44:10.607" v="1214" actId="20577"/>
        <pc:sldMkLst>
          <pc:docMk/>
          <pc:sldMk cId="3457237696" sldId="389"/>
        </pc:sldMkLst>
        <pc:spChg chg="mod">
          <ac:chgData name="Scott O'Hara" userId="4af207364510c311" providerId="LiveId" clId="{FB9F7E0C-54EA-4DCF-9E4C-C037DCE4728F}" dt="2021-06-02T19:34:05.841" v="631" actId="20577"/>
          <ac:spMkLst>
            <pc:docMk/>
            <pc:sldMk cId="3457237696" sldId="389"/>
            <ac:spMk id="2" creationId="{E434F65A-AF18-4CE6-845A-DA5FA3A2EAC4}"/>
          </ac:spMkLst>
        </pc:spChg>
        <pc:spChg chg="mod">
          <ac:chgData name="Scott O'Hara" userId="4af207364510c311" providerId="LiveId" clId="{FB9F7E0C-54EA-4DCF-9E4C-C037DCE4728F}" dt="2021-06-02T19:44:10.607" v="1214" actId="20577"/>
          <ac:spMkLst>
            <pc:docMk/>
            <pc:sldMk cId="3457237696" sldId="389"/>
            <ac:spMk id="3" creationId="{CB53D919-221E-4D00-B650-AD2BE7B29895}"/>
          </ac:spMkLst>
        </pc:spChg>
        <pc:spChg chg="add del mod">
          <ac:chgData name="Scott O'Hara" userId="4af207364510c311" providerId="LiveId" clId="{FB9F7E0C-54EA-4DCF-9E4C-C037DCE4728F}" dt="2021-06-02T19:43:09.479" v="1156" actId="478"/>
          <ac:spMkLst>
            <pc:docMk/>
            <pc:sldMk cId="3457237696" sldId="389"/>
            <ac:spMk id="4" creationId="{422A60FE-A887-445C-8BE7-3B875A539D80}"/>
          </ac:spMkLst>
        </pc:spChg>
      </pc:sldChg>
      <pc:sldChg chg="modSp add mod">
        <pc:chgData name="Scott O'Hara" userId="4af207364510c311" providerId="LiveId" clId="{FB9F7E0C-54EA-4DCF-9E4C-C037DCE4728F}" dt="2021-06-02T19:49:45.958" v="1726" actId="1076"/>
        <pc:sldMkLst>
          <pc:docMk/>
          <pc:sldMk cId="3792435838" sldId="390"/>
        </pc:sldMkLst>
        <pc:spChg chg="mod">
          <ac:chgData name="Scott O'Hara" userId="4af207364510c311" providerId="LiveId" clId="{FB9F7E0C-54EA-4DCF-9E4C-C037DCE4728F}" dt="2021-06-02T19:49:41.299" v="1725" actId="1076"/>
          <ac:spMkLst>
            <pc:docMk/>
            <pc:sldMk cId="3792435838" sldId="390"/>
            <ac:spMk id="2" creationId="{E434F65A-AF18-4CE6-845A-DA5FA3A2EAC4}"/>
          </ac:spMkLst>
        </pc:spChg>
        <pc:spChg chg="mod">
          <ac:chgData name="Scott O'Hara" userId="4af207364510c311" providerId="LiveId" clId="{FB9F7E0C-54EA-4DCF-9E4C-C037DCE4728F}" dt="2021-06-02T19:49:45.958" v="1726" actId="1076"/>
          <ac:spMkLst>
            <pc:docMk/>
            <pc:sldMk cId="3792435838" sldId="390"/>
            <ac:spMk id="3" creationId="{CB53D919-221E-4D00-B650-AD2BE7B29895}"/>
          </ac:spMkLst>
        </pc:spChg>
      </pc:sldChg>
      <pc:sldChg chg="modSp add mod ord">
        <pc:chgData name="Scott O'Hara" userId="4af207364510c311" providerId="LiveId" clId="{FB9F7E0C-54EA-4DCF-9E4C-C037DCE4728F}" dt="2021-06-02T20:01:28.337" v="1814" actId="1076"/>
        <pc:sldMkLst>
          <pc:docMk/>
          <pc:sldMk cId="2979621561" sldId="391"/>
        </pc:sldMkLst>
        <pc:spChg chg="mod">
          <ac:chgData name="Scott O'Hara" userId="4af207364510c311" providerId="LiveId" clId="{FB9F7E0C-54EA-4DCF-9E4C-C037DCE4728F}" dt="2021-06-02T20:01:28.337" v="1814" actId="1076"/>
          <ac:spMkLst>
            <pc:docMk/>
            <pc:sldMk cId="2979621561" sldId="391"/>
            <ac:spMk id="2" creationId="{E434F65A-AF18-4CE6-845A-DA5FA3A2EAC4}"/>
          </ac:spMkLst>
        </pc:spChg>
        <pc:spChg chg="mod">
          <ac:chgData name="Scott O'Hara" userId="4af207364510c311" providerId="LiveId" clId="{FB9F7E0C-54EA-4DCF-9E4C-C037DCE4728F}" dt="2021-06-02T20:01:03.302" v="1811" actId="1076"/>
          <ac:spMkLst>
            <pc:docMk/>
            <pc:sldMk cId="2979621561" sldId="391"/>
            <ac:spMk id="4" creationId="{D91FB607-D924-4301-B0E0-BFD1AE1C1F84}"/>
          </ac:spMkLst>
        </pc:spChg>
      </pc:sldChg>
      <pc:sldChg chg="modSp add mod">
        <pc:chgData name="Scott O'Hara" userId="4af207364510c311" providerId="LiveId" clId="{FB9F7E0C-54EA-4DCF-9E4C-C037DCE4728F}" dt="2021-06-02T20:06:48.920" v="2017" actId="20577"/>
        <pc:sldMkLst>
          <pc:docMk/>
          <pc:sldMk cId="565238219" sldId="392"/>
        </pc:sldMkLst>
        <pc:spChg chg="mod">
          <ac:chgData name="Scott O'Hara" userId="4af207364510c311" providerId="LiveId" clId="{FB9F7E0C-54EA-4DCF-9E4C-C037DCE4728F}" dt="2021-06-02T20:04:23.049" v="1848" actId="1076"/>
          <ac:spMkLst>
            <pc:docMk/>
            <pc:sldMk cId="565238219" sldId="392"/>
            <ac:spMk id="2" creationId="{E434F65A-AF18-4CE6-845A-DA5FA3A2EAC4}"/>
          </ac:spMkLst>
        </pc:spChg>
        <pc:spChg chg="mod">
          <ac:chgData name="Scott O'Hara" userId="4af207364510c311" providerId="LiveId" clId="{FB9F7E0C-54EA-4DCF-9E4C-C037DCE4728F}" dt="2021-06-02T20:06:48.920" v="2017" actId="20577"/>
          <ac:spMkLst>
            <pc:docMk/>
            <pc:sldMk cId="565238219" sldId="392"/>
            <ac:spMk id="4" creationId="{624969A0-AF39-486D-989A-1E93D01B1051}"/>
          </ac:spMkLst>
        </pc:spChg>
      </pc:sldChg>
      <pc:sldChg chg="modSp add mod">
        <pc:chgData name="Scott O'Hara" userId="4af207364510c311" providerId="LiveId" clId="{FB9F7E0C-54EA-4DCF-9E4C-C037DCE4728F}" dt="2021-06-02T20:17:54.741" v="2282" actId="20577"/>
        <pc:sldMkLst>
          <pc:docMk/>
          <pc:sldMk cId="3650155806" sldId="393"/>
        </pc:sldMkLst>
        <pc:spChg chg="mod">
          <ac:chgData name="Scott O'Hara" userId="4af207364510c311" providerId="LiveId" clId="{FB9F7E0C-54EA-4DCF-9E4C-C037DCE4728F}" dt="2021-06-02T20:17:54.741" v="2282" actId="20577"/>
          <ac:spMkLst>
            <pc:docMk/>
            <pc:sldMk cId="3650155806" sldId="393"/>
            <ac:spMk id="2" creationId="{E434F65A-AF18-4CE6-845A-DA5FA3A2EAC4}"/>
          </ac:spMkLst>
        </pc:spChg>
        <pc:spChg chg="mod">
          <ac:chgData name="Scott O'Hara" userId="4af207364510c311" providerId="LiveId" clId="{FB9F7E0C-54EA-4DCF-9E4C-C037DCE4728F}" dt="2021-06-02T20:14:00.299" v="2250" actId="1076"/>
          <ac:spMkLst>
            <pc:docMk/>
            <pc:sldMk cId="3650155806" sldId="393"/>
            <ac:spMk id="4" creationId="{624969A0-AF39-486D-989A-1E93D01B1051}"/>
          </ac:spMkLst>
        </pc:spChg>
      </pc:sldChg>
      <pc:sldChg chg="modSp add mod">
        <pc:chgData name="Scott O'Hara" userId="4af207364510c311" providerId="LiveId" clId="{FB9F7E0C-54EA-4DCF-9E4C-C037DCE4728F}" dt="2021-06-02T20:34:08.990" v="2391" actId="20577"/>
        <pc:sldMkLst>
          <pc:docMk/>
          <pc:sldMk cId="661760811" sldId="394"/>
        </pc:sldMkLst>
        <pc:spChg chg="mod">
          <ac:chgData name="Scott O'Hara" userId="4af207364510c311" providerId="LiveId" clId="{FB9F7E0C-54EA-4DCF-9E4C-C037DCE4728F}" dt="2021-06-02T20:34:08.990" v="2391" actId="20577"/>
          <ac:spMkLst>
            <pc:docMk/>
            <pc:sldMk cId="661760811" sldId="394"/>
            <ac:spMk id="2" creationId="{E434F65A-AF18-4CE6-845A-DA5FA3A2EAC4}"/>
          </ac:spMkLst>
        </pc:spChg>
        <pc:spChg chg="mod">
          <ac:chgData name="Scott O'Hara" userId="4af207364510c311" providerId="LiveId" clId="{FB9F7E0C-54EA-4DCF-9E4C-C037DCE4728F}" dt="2021-06-02T20:32:58.133" v="2378" actId="1076"/>
          <ac:spMkLst>
            <pc:docMk/>
            <pc:sldMk cId="661760811" sldId="394"/>
            <ac:spMk id="4" creationId="{624969A0-AF39-486D-989A-1E93D01B1051}"/>
          </ac:spMkLst>
        </pc:spChg>
      </pc:sldChg>
      <pc:sldChg chg="modSp add mod ord">
        <pc:chgData name="Scott O'Hara" userId="4af207364510c311" providerId="LiveId" clId="{FB9F7E0C-54EA-4DCF-9E4C-C037DCE4728F}" dt="2021-06-02T20:33:49.252" v="2382" actId="20577"/>
        <pc:sldMkLst>
          <pc:docMk/>
          <pc:sldMk cId="2680435258" sldId="395"/>
        </pc:sldMkLst>
        <pc:spChg chg="mod">
          <ac:chgData name="Scott O'Hara" userId="4af207364510c311" providerId="LiveId" clId="{FB9F7E0C-54EA-4DCF-9E4C-C037DCE4728F}" dt="2021-06-02T20:33:49.252" v="2382" actId="20577"/>
          <ac:spMkLst>
            <pc:docMk/>
            <pc:sldMk cId="2680435258" sldId="395"/>
            <ac:spMk id="2" creationId="{E434F65A-AF18-4CE6-845A-DA5FA3A2EAC4}"/>
          </ac:spMkLst>
        </pc:spChg>
      </pc:sldChg>
      <pc:sldChg chg="modSp add mod">
        <pc:chgData name="Scott O'Hara" userId="4af207364510c311" providerId="LiveId" clId="{FB9F7E0C-54EA-4DCF-9E4C-C037DCE4728F}" dt="2021-06-02T20:32:12.955" v="2372" actId="20577"/>
        <pc:sldMkLst>
          <pc:docMk/>
          <pc:sldMk cId="1999480466" sldId="396"/>
        </pc:sldMkLst>
        <pc:spChg chg="mod">
          <ac:chgData name="Scott O'Hara" userId="4af207364510c311" providerId="LiveId" clId="{FB9F7E0C-54EA-4DCF-9E4C-C037DCE4728F}" dt="2021-06-02T20:32:12.955" v="2372" actId="20577"/>
          <ac:spMkLst>
            <pc:docMk/>
            <pc:sldMk cId="1999480466" sldId="396"/>
            <ac:spMk id="4" creationId="{D91FB607-D924-4301-B0E0-BFD1AE1C1F84}"/>
          </ac:spMkLst>
        </pc:spChg>
        <pc:spChg chg="mod">
          <ac:chgData name="Scott O'Hara" userId="4af207364510c311" providerId="LiveId" clId="{FB9F7E0C-54EA-4DCF-9E4C-C037DCE4728F}" dt="2021-06-02T20:29:25.017" v="2352" actId="20577"/>
          <ac:spMkLst>
            <pc:docMk/>
            <pc:sldMk cId="1999480466" sldId="396"/>
            <ac:spMk id="7" creationId="{BAB287B4-32D7-4506-9BFF-A75140A7B15B}"/>
          </ac:spMkLst>
        </pc:spChg>
      </pc:sldChg>
      <pc:sldChg chg="modSp add mod">
        <pc:chgData name="Scott O'Hara" userId="4af207364510c311" providerId="LiveId" clId="{FB9F7E0C-54EA-4DCF-9E4C-C037DCE4728F}" dt="2021-06-02T21:16:21.958" v="2642" actId="1076"/>
        <pc:sldMkLst>
          <pc:docMk/>
          <pc:sldMk cId="764920609" sldId="397"/>
        </pc:sldMkLst>
        <pc:spChg chg="mod">
          <ac:chgData name="Scott O'Hara" userId="4af207364510c311" providerId="LiveId" clId="{FB9F7E0C-54EA-4DCF-9E4C-C037DCE4728F}" dt="2021-06-02T21:16:16.253" v="2641" actId="1076"/>
          <ac:spMkLst>
            <pc:docMk/>
            <pc:sldMk cId="764920609" sldId="397"/>
            <ac:spMk id="2" creationId="{E434F65A-AF18-4CE6-845A-DA5FA3A2EAC4}"/>
          </ac:spMkLst>
        </pc:spChg>
        <pc:spChg chg="mod">
          <ac:chgData name="Scott O'Hara" userId="4af207364510c311" providerId="LiveId" clId="{FB9F7E0C-54EA-4DCF-9E4C-C037DCE4728F}" dt="2021-06-02T21:16:21.958" v="2642" actId="1076"/>
          <ac:spMkLst>
            <pc:docMk/>
            <pc:sldMk cId="764920609" sldId="397"/>
            <ac:spMk id="4" creationId="{624969A0-AF39-486D-989A-1E93D01B1051}"/>
          </ac:spMkLst>
        </pc:spChg>
      </pc:sldChg>
      <pc:sldChg chg="modSp add del mod">
        <pc:chgData name="Scott O'Hara" userId="4af207364510c311" providerId="LiveId" clId="{FB9F7E0C-54EA-4DCF-9E4C-C037DCE4728F}" dt="2021-06-02T20:44:03.203" v="2480" actId="47"/>
        <pc:sldMkLst>
          <pc:docMk/>
          <pc:sldMk cId="1757941810" sldId="398"/>
        </pc:sldMkLst>
        <pc:spChg chg="mod">
          <ac:chgData name="Scott O'Hara" userId="4af207364510c311" providerId="LiveId" clId="{FB9F7E0C-54EA-4DCF-9E4C-C037DCE4728F}" dt="2021-06-02T20:43:35.097" v="2478" actId="20577"/>
          <ac:spMkLst>
            <pc:docMk/>
            <pc:sldMk cId="1757941810" sldId="398"/>
            <ac:spMk id="2" creationId="{E434F65A-AF18-4CE6-845A-DA5FA3A2EAC4}"/>
          </ac:spMkLst>
        </pc:spChg>
      </pc:sldChg>
      <pc:sldChg chg="modSp add mod">
        <pc:chgData name="Scott O'Hara" userId="4af207364510c311" providerId="LiveId" clId="{FB9F7E0C-54EA-4DCF-9E4C-C037DCE4728F}" dt="2021-06-02T21:14:40.196" v="2638" actId="1076"/>
        <pc:sldMkLst>
          <pc:docMk/>
          <pc:sldMk cId="2272585092" sldId="398"/>
        </pc:sldMkLst>
        <pc:spChg chg="mod">
          <ac:chgData name="Scott O'Hara" userId="4af207364510c311" providerId="LiveId" clId="{FB9F7E0C-54EA-4DCF-9E4C-C037DCE4728F}" dt="2021-06-02T21:14:36.408" v="2637" actId="1076"/>
          <ac:spMkLst>
            <pc:docMk/>
            <pc:sldMk cId="2272585092" sldId="398"/>
            <ac:spMk id="2" creationId="{E434F65A-AF18-4CE6-845A-DA5FA3A2EAC4}"/>
          </ac:spMkLst>
        </pc:spChg>
        <pc:spChg chg="mod">
          <ac:chgData name="Scott O'Hara" userId="4af207364510c311" providerId="LiveId" clId="{FB9F7E0C-54EA-4DCF-9E4C-C037DCE4728F}" dt="2021-06-02T21:14:40.196" v="2638" actId="1076"/>
          <ac:spMkLst>
            <pc:docMk/>
            <pc:sldMk cId="2272585092" sldId="398"/>
            <ac:spMk id="4" creationId="{624969A0-AF39-486D-989A-1E93D01B1051}"/>
          </ac:spMkLst>
        </pc:spChg>
      </pc:sldChg>
      <pc:sldChg chg="modSp add del mod">
        <pc:chgData name="Scott O'Hara" userId="4af207364510c311" providerId="LiveId" clId="{FB9F7E0C-54EA-4DCF-9E4C-C037DCE4728F}" dt="2021-06-02T21:13:33.279" v="2609" actId="47"/>
        <pc:sldMkLst>
          <pc:docMk/>
          <pc:sldMk cId="3496892717" sldId="399"/>
        </pc:sldMkLst>
        <pc:spChg chg="mod">
          <ac:chgData name="Scott O'Hara" userId="4af207364510c311" providerId="LiveId" clId="{FB9F7E0C-54EA-4DCF-9E4C-C037DCE4728F}" dt="2021-06-02T20:55:21.733" v="2539" actId="20577"/>
          <ac:spMkLst>
            <pc:docMk/>
            <pc:sldMk cId="3496892717" sldId="399"/>
            <ac:spMk id="2" creationId="{E434F65A-AF18-4CE6-845A-DA5FA3A2EAC4}"/>
          </ac:spMkLst>
        </pc:spChg>
        <pc:spChg chg="mod">
          <ac:chgData name="Scott O'Hara" userId="4af207364510c311" providerId="LiveId" clId="{FB9F7E0C-54EA-4DCF-9E4C-C037DCE4728F}" dt="2021-06-02T20:59:28.989" v="2567" actId="113"/>
          <ac:spMkLst>
            <pc:docMk/>
            <pc:sldMk cId="3496892717" sldId="399"/>
            <ac:spMk id="4" creationId="{624969A0-AF39-486D-989A-1E93D01B1051}"/>
          </ac:spMkLst>
        </pc:spChg>
      </pc:sldChg>
      <pc:sldChg chg="modSp add mod ord">
        <pc:chgData name="Scott O'Hara" userId="4af207364510c311" providerId="LiveId" clId="{FB9F7E0C-54EA-4DCF-9E4C-C037DCE4728F}" dt="2021-06-02T21:14:03.118" v="2611"/>
        <pc:sldMkLst>
          <pc:docMk/>
          <pc:sldMk cId="729353980" sldId="400"/>
        </pc:sldMkLst>
        <pc:spChg chg="mod">
          <ac:chgData name="Scott O'Hara" userId="4af207364510c311" providerId="LiveId" clId="{FB9F7E0C-54EA-4DCF-9E4C-C037DCE4728F}" dt="2021-06-02T21:12:43.058" v="2607" actId="1076"/>
          <ac:spMkLst>
            <pc:docMk/>
            <pc:sldMk cId="729353980" sldId="400"/>
            <ac:spMk id="2" creationId="{E434F65A-AF18-4CE6-845A-DA5FA3A2EAC4}"/>
          </ac:spMkLst>
        </pc:spChg>
        <pc:spChg chg="mod">
          <ac:chgData name="Scott O'Hara" userId="4af207364510c311" providerId="LiveId" clId="{FB9F7E0C-54EA-4DCF-9E4C-C037DCE4728F}" dt="2021-06-02T21:12:03.472" v="2601" actId="1076"/>
          <ac:spMkLst>
            <pc:docMk/>
            <pc:sldMk cId="729353980" sldId="400"/>
            <ac:spMk id="4" creationId="{624969A0-AF39-486D-989A-1E93D01B1051}"/>
          </ac:spMkLst>
        </pc:spChg>
      </pc:sldChg>
      <pc:sldChg chg="modSp add mod">
        <pc:chgData name="Scott O'Hara" userId="4af207364510c311" providerId="LiveId" clId="{FB9F7E0C-54EA-4DCF-9E4C-C037DCE4728F}" dt="2021-06-02T21:26:05.327" v="2788" actId="1076"/>
        <pc:sldMkLst>
          <pc:docMk/>
          <pc:sldMk cId="479717943" sldId="401"/>
        </pc:sldMkLst>
        <pc:spChg chg="mod">
          <ac:chgData name="Scott O'Hara" userId="4af207364510c311" providerId="LiveId" clId="{FB9F7E0C-54EA-4DCF-9E4C-C037DCE4728F}" dt="2021-06-02T21:19:34.190" v="2729" actId="1076"/>
          <ac:spMkLst>
            <pc:docMk/>
            <pc:sldMk cId="479717943" sldId="401"/>
            <ac:spMk id="2" creationId="{E434F65A-AF18-4CE6-845A-DA5FA3A2EAC4}"/>
          </ac:spMkLst>
        </pc:spChg>
        <pc:spChg chg="mod">
          <ac:chgData name="Scott O'Hara" userId="4af207364510c311" providerId="LiveId" clId="{FB9F7E0C-54EA-4DCF-9E4C-C037DCE4728F}" dt="2021-06-02T21:26:05.327" v="2788" actId="1076"/>
          <ac:spMkLst>
            <pc:docMk/>
            <pc:sldMk cId="479717943" sldId="401"/>
            <ac:spMk id="4" creationId="{624969A0-AF39-486D-989A-1E93D01B1051}"/>
          </ac:spMkLst>
        </pc:spChg>
      </pc:sldChg>
      <pc:sldChg chg="modSp add mod">
        <pc:chgData name="Scott O'Hara" userId="4af207364510c311" providerId="LiveId" clId="{FB9F7E0C-54EA-4DCF-9E4C-C037DCE4728F}" dt="2021-06-02T21:34:43.153" v="2849" actId="1076"/>
        <pc:sldMkLst>
          <pc:docMk/>
          <pc:sldMk cId="948662643" sldId="402"/>
        </pc:sldMkLst>
        <pc:spChg chg="mod">
          <ac:chgData name="Scott O'Hara" userId="4af207364510c311" providerId="LiveId" clId="{FB9F7E0C-54EA-4DCF-9E4C-C037DCE4728F}" dt="2021-06-02T21:27:26.292" v="2793" actId="20577"/>
          <ac:spMkLst>
            <pc:docMk/>
            <pc:sldMk cId="948662643" sldId="402"/>
            <ac:spMk id="2" creationId="{E434F65A-AF18-4CE6-845A-DA5FA3A2EAC4}"/>
          </ac:spMkLst>
        </pc:spChg>
        <pc:spChg chg="mod">
          <ac:chgData name="Scott O'Hara" userId="4af207364510c311" providerId="LiveId" clId="{FB9F7E0C-54EA-4DCF-9E4C-C037DCE4728F}" dt="2021-06-02T21:34:43.153" v="2849" actId="1076"/>
          <ac:spMkLst>
            <pc:docMk/>
            <pc:sldMk cId="948662643" sldId="402"/>
            <ac:spMk id="4" creationId="{624969A0-AF39-486D-989A-1E93D01B1051}"/>
          </ac:spMkLst>
        </pc:spChg>
      </pc:sldChg>
      <pc:sldChg chg="modSp add mod">
        <pc:chgData name="Scott O'Hara" userId="4af207364510c311" providerId="LiveId" clId="{FB9F7E0C-54EA-4DCF-9E4C-C037DCE4728F}" dt="2021-06-02T21:44:27.504" v="2930" actId="1076"/>
        <pc:sldMkLst>
          <pc:docMk/>
          <pc:sldMk cId="580547381" sldId="403"/>
        </pc:sldMkLst>
        <pc:spChg chg="mod">
          <ac:chgData name="Scott O'Hara" userId="4af207364510c311" providerId="LiveId" clId="{FB9F7E0C-54EA-4DCF-9E4C-C037DCE4728F}" dt="2021-06-02T21:42:23.244" v="2923" actId="1076"/>
          <ac:spMkLst>
            <pc:docMk/>
            <pc:sldMk cId="580547381" sldId="403"/>
            <ac:spMk id="2" creationId="{E434F65A-AF18-4CE6-845A-DA5FA3A2EAC4}"/>
          </ac:spMkLst>
        </pc:spChg>
        <pc:spChg chg="mod">
          <ac:chgData name="Scott O'Hara" userId="4af207364510c311" providerId="LiveId" clId="{FB9F7E0C-54EA-4DCF-9E4C-C037DCE4728F}" dt="2021-06-02T21:44:27.504" v="2930" actId="1076"/>
          <ac:spMkLst>
            <pc:docMk/>
            <pc:sldMk cId="580547381" sldId="403"/>
            <ac:spMk id="4" creationId="{624969A0-AF39-486D-989A-1E93D01B1051}"/>
          </ac:spMkLst>
        </pc:spChg>
      </pc:sldChg>
      <pc:sldChg chg="modSp add mod">
        <pc:chgData name="Scott O'Hara" userId="4af207364510c311" providerId="LiveId" clId="{FB9F7E0C-54EA-4DCF-9E4C-C037DCE4728F}" dt="2021-06-02T22:05:22.560" v="3349" actId="20577"/>
        <pc:sldMkLst>
          <pc:docMk/>
          <pc:sldMk cId="4092119094" sldId="404"/>
        </pc:sldMkLst>
        <pc:spChg chg="mod">
          <ac:chgData name="Scott O'Hara" userId="4af207364510c311" providerId="LiveId" clId="{FB9F7E0C-54EA-4DCF-9E4C-C037DCE4728F}" dt="2021-06-02T22:05:22.560" v="3349" actId="20577"/>
          <ac:spMkLst>
            <pc:docMk/>
            <pc:sldMk cId="4092119094" sldId="404"/>
            <ac:spMk id="2" creationId="{E434F65A-AF18-4CE6-845A-DA5FA3A2EAC4}"/>
          </ac:spMkLst>
        </pc:spChg>
        <pc:spChg chg="mod">
          <ac:chgData name="Scott O'Hara" userId="4af207364510c311" providerId="LiveId" clId="{FB9F7E0C-54EA-4DCF-9E4C-C037DCE4728F}" dt="2021-06-02T22:02:44.717" v="3194" actId="6549"/>
          <ac:spMkLst>
            <pc:docMk/>
            <pc:sldMk cId="4092119094" sldId="404"/>
            <ac:spMk id="3" creationId="{CB53D919-221E-4D00-B650-AD2BE7B29895}"/>
          </ac:spMkLst>
        </pc:spChg>
        <pc:spChg chg="mod">
          <ac:chgData name="Scott O'Hara" userId="4af207364510c311" providerId="LiveId" clId="{FB9F7E0C-54EA-4DCF-9E4C-C037DCE4728F}" dt="2021-06-02T22:05:13.334" v="3344" actId="6549"/>
          <ac:spMkLst>
            <pc:docMk/>
            <pc:sldMk cId="4092119094" sldId="404"/>
            <ac:spMk id="5" creationId="{BFBBBDEB-9216-4B22-A0DF-27CD4A97A002}"/>
          </ac:spMkLst>
        </pc:spChg>
      </pc:sldChg>
      <pc:sldChg chg="modSp add mod ord">
        <pc:chgData name="Scott O'Hara" userId="4af207364510c311" providerId="LiveId" clId="{FB9F7E0C-54EA-4DCF-9E4C-C037DCE4728F}" dt="2021-06-02T22:23:16.638" v="3481" actId="20577"/>
        <pc:sldMkLst>
          <pc:docMk/>
          <pc:sldMk cId="1975130766" sldId="405"/>
        </pc:sldMkLst>
        <pc:spChg chg="mod">
          <ac:chgData name="Scott O'Hara" userId="4af207364510c311" providerId="LiveId" clId="{FB9F7E0C-54EA-4DCF-9E4C-C037DCE4728F}" dt="2021-06-02T22:21:24.062" v="3465" actId="20577"/>
          <ac:spMkLst>
            <pc:docMk/>
            <pc:sldMk cId="1975130766" sldId="405"/>
            <ac:spMk id="2" creationId="{E434F65A-AF18-4CE6-845A-DA5FA3A2EAC4}"/>
          </ac:spMkLst>
        </pc:spChg>
        <pc:spChg chg="mod">
          <ac:chgData name="Scott O'Hara" userId="4af207364510c311" providerId="LiveId" clId="{FB9F7E0C-54EA-4DCF-9E4C-C037DCE4728F}" dt="2021-06-02T22:23:16.638" v="3481" actId="20577"/>
          <ac:spMkLst>
            <pc:docMk/>
            <pc:sldMk cId="1975130766" sldId="405"/>
            <ac:spMk id="4" creationId="{D91FB607-D924-4301-B0E0-BFD1AE1C1F84}"/>
          </ac:spMkLst>
        </pc:spChg>
      </pc:sldChg>
      <pc:sldChg chg="modSp add mod">
        <pc:chgData name="Scott O'Hara" userId="4af207364510c311" providerId="LiveId" clId="{FB9F7E0C-54EA-4DCF-9E4C-C037DCE4728F}" dt="2021-06-02T22:33:26.538" v="3579" actId="255"/>
        <pc:sldMkLst>
          <pc:docMk/>
          <pc:sldMk cId="2030756443" sldId="406"/>
        </pc:sldMkLst>
        <pc:spChg chg="mod">
          <ac:chgData name="Scott O'Hara" userId="4af207364510c311" providerId="LiveId" clId="{FB9F7E0C-54EA-4DCF-9E4C-C037DCE4728F}" dt="2021-06-02T22:26:55.969" v="3487" actId="20577"/>
          <ac:spMkLst>
            <pc:docMk/>
            <pc:sldMk cId="2030756443" sldId="406"/>
            <ac:spMk id="2" creationId="{E434F65A-AF18-4CE6-845A-DA5FA3A2EAC4}"/>
          </ac:spMkLst>
        </pc:spChg>
        <pc:spChg chg="mod">
          <ac:chgData name="Scott O'Hara" userId="4af207364510c311" providerId="LiveId" clId="{FB9F7E0C-54EA-4DCF-9E4C-C037DCE4728F}" dt="2021-06-02T22:33:26.538" v="3579" actId="255"/>
          <ac:spMkLst>
            <pc:docMk/>
            <pc:sldMk cId="2030756443" sldId="406"/>
            <ac:spMk id="4" creationId="{D91FB607-D924-4301-B0E0-BFD1AE1C1F84}"/>
          </ac:spMkLst>
        </pc:spChg>
      </pc:sldChg>
      <pc:sldChg chg="modSp add mod">
        <pc:chgData name="Scott O'Hara" userId="4af207364510c311" providerId="LiveId" clId="{FB9F7E0C-54EA-4DCF-9E4C-C037DCE4728F}" dt="2021-06-02T22:36:50.717" v="3622" actId="20577"/>
        <pc:sldMkLst>
          <pc:docMk/>
          <pc:sldMk cId="2777046022" sldId="407"/>
        </pc:sldMkLst>
        <pc:spChg chg="mod">
          <ac:chgData name="Scott O'Hara" userId="4af207364510c311" providerId="LiveId" clId="{FB9F7E0C-54EA-4DCF-9E4C-C037DCE4728F}" dt="2021-06-02T22:29:50.670" v="3527" actId="20577"/>
          <ac:spMkLst>
            <pc:docMk/>
            <pc:sldMk cId="2777046022" sldId="407"/>
            <ac:spMk id="2" creationId="{E434F65A-AF18-4CE6-845A-DA5FA3A2EAC4}"/>
          </ac:spMkLst>
        </pc:spChg>
        <pc:spChg chg="mod">
          <ac:chgData name="Scott O'Hara" userId="4af207364510c311" providerId="LiveId" clId="{FB9F7E0C-54EA-4DCF-9E4C-C037DCE4728F}" dt="2021-06-02T22:36:50.717" v="3622" actId="20577"/>
          <ac:spMkLst>
            <pc:docMk/>
            <pc:sldMk cId="2777046022" sldId="407"/>
            <ac:spMk id="4" creationId="{D91FB607-D924-4301-B0E0-BFD1AE1C1F84}"/>
          </ac:spMkLst>
        </pc:spChg>
      </pc:sldChg>
      <pc:sldChg chg="add">
        <pc:chgData name="Scott O'Hara" userId="4af207364510c311" providerId="LiveId" clId="{FB9F7E0C-54EA-4DCF-9E4C-C037DCE4728F}" dt="2021-06-02T22:38:44.430" v="3627"/>
        <pc:sldMkLst>
          <pc:docMk/>
          <pc:sldMk cId="2765206329" sldId="408"/>
        </pc:sldMkLst>
      </pc:sldChg>
      <pc:sldChg chg="addSp delSp add del setBg delDesignElem">
        <pc:chgData name="Scott O'Hara" userId="4af207364510c311" providerId="LiveId" clId="{FB9F7E0C-54EA-4DCF-9E4C-C037DCE4728F}" dt="2021-06-02T22:38:44.369" v="3626"/>
        <pc:sldMkLst>
          <pc:docMk/>
          <pc:sldMk cId="2990281717" sldId="408"/>
        </pc:sldMkLst>
        <pc:spChg chg="add del">
          <ac:chgData name="Scott O'Hara" userId="4af207364510c311" providerId="LiveId" clId="{FB9F7E0C-54EA-4DCF-9E4C-C037DCE4728F}" dt="2021-06-02T22:38:44.369" v="3626"/>
          <ac:spMkLst>
            <pc:docMk/>
            <pc:sldMk cId="2990281717" sldId="408"/>
            <ac:spMk id="15" creationId="{7E134C76-7FB4-4BB7-9322-DD8A4B179ACD}"/>
          </ac:spMkLst>
        </pc:spChg>
        <pc:spChg chg="add del">
          <ac:chgData name="Scott O'Hara" userId="4af207364510c311" providerId="LiveId" clId="{FB9F7E0C-54EA-4DCF-9E4C-C037DCE4728F}" dt="2021-06-02T22:38:44.369" v="3626"/>
          <ac:spMkLst>
            <pc:docMk/>
            <pc:sldMk cId="2990281717" sldId="408"/>
            <ac:spMk id="17" creationId="{C0C57804-4F33-4D85-AA3E-DA0F214BBD91}"/>
          </ac:spMkLst>
        </pc:spChg>
      </pc:sldChg>
    </pc:docChg>
  </pc:docChgLst>
  <pc:docChgLst>
    <pc:chgData name="Scott O'Hara" userId="4af207364510c311" providerId="LiveId" clId="{B34CCF3E-5E42-4135-9140-985363806727}"/>
    <pc:docChg chg="undo redo custSel addSld delSld modSld sldOrd delMainMaster">
      <pc:chgData name="Scott O'Hara" userId="4af207364510c311" providerId="LiveId" clId="{B34CCF3E-5E42-4135-9140-985363806727}" dt="2020-10-14T22:51:55.394" v="10728" actId="20577"/>
      <pc:docMkLst>
        <pc:docMk/>
      </pc:docMkLst>
      <pc:sldChg chg="del">
        <pc:chgData name="Scott O'Hara" userId="4af207364510c311" providerId="LiveId" clId="{B34CCF3E-5E42-4135-9140-985363806727}" dt="2020-09-30T15:44:16.465" v="4" actId="2696"/>
        <pc:sldMkLst>
          <pc:docMk/>
          <pc:sldMk cId="1501512254" sldId="256"/>
        </pc:sldMkLst>
      </pc:sldChg>
      <pc:sldChg chg="modSp add mod ord">
        <pc:chgData name="Scott O'Hara" userId="4af207364510c311" providerId="LiveId" clId="{B34CCF3E-5E42-4135-9140-985363806727}" dt="2020-09-30T18:18:03.599" v="2698" actId="15"/>
        <pc:sldMkLst>
          <pc:docMk/>
          <pc:sldMk cId="1648470622" sldId="337"/>
        </pc:sldMkLst>
        <pc:spChg chg="mod">
          <ac:chgData name="Scott O'Hara" userId="4af207364510c311" providerId="LiveId" clId="{B34CCF3E-5E42-4135-9140-985363806727}" dt="2020-09-30T18:15:21.897" v="2619" actId="113"/>
          <ac:spMkLst>
            <pc:docMk/>
            <pc:sldMk cId="1648470622" sldId="337"/>
            <ac:spMk id="2" creationId="{E434F65A-AF18-4CE6-845A-DA5FA3A2EAC4}"/>
          </ac:spMkLst>
        </pc:spChg>
        <pc:spChg chg="mod">
          <ac:chgData name="Scott O'Hara" userId="4af207364510c311" providerId="LiveId" clId="{B34CCF3E-5E42-4135-9140-985363806727}" dt="2020-09-30T18:18:03.599" v="2698" actId="15"/>
          <ac:spMkLst>
            <pc:docMk/>
            <pc:sldMk cId="1648470622" sldId="337"/>
            <ac:spMk id="3" creationId="{CB53D919-221E-4D00-B650-AD2BE7B29895}"/>
          </ac:spMkLst>
        </pc:spChg>
      </pc:sldChg>
      <pc:sldChg chg="addSp delSp modSp add del mod setBg delDesignElem">
        <pc:chgData name="Scott O'Hara" userId="4af207364510c311" providerId="LiveId" clId="{B34CCF3E-5E42-4135-9140-985363806727}" dt="2020-10-14T22:51:55.394" v="10728" actId="20577"/>
        <pc:sldMkLst>
          <pc:docMk/>
          <pc:sldMk cId="244012274" sldId="344"/>
        </pc:sldMkLst>
        <pc:spChg chg="mod">
          <ac:chgData name="Scott O'Hara" userId="4af207364510c311" providerId="LiveId" clId="{B34CCF3E-5E42-4135-9140-985363806727}" dt="2020-09-30T15:56:40.378" v="211" actId="14100"/>
          <ac:spMkLst>
            <pc:docMk/>
            <pc:sldMk cId="244012274" sldId="344"/>
            <ac:spMk id="2" creationId="{00000000-0000-0000-0000-000000000000}"/>
          </ac:spMkLst>
        </pc:spChg>
        <pc:spChg chg="mod">
          <ac:chgData name="Scott O'Hara" userId="4af207364510c311" providerId="LiveId" clId="{B34CCF3E-5E42-4135-9140-985363806727}" dt="2020-10-14T22:51:55.394" v="10728" actId="20577"/>
          <ac:spMkLst>
            <pc:docMk/>
            <pc:sldMk cId="244012274" sldId="344"/>
            <ac:spMk id="3" creationId="{00000000-0000-0000-0000-000000000000}"/>
          </ac:spMkLst>
        </pc:spChg>
        <pc:spChg chg="add del">
          <ac:chgData name="Scott O'Hara" userId="4af207364510c311" providerId="LiveId" clId="{B34CCF3E-5E42-4135-9140-985363806727}" dt="2020-09-30T15:44:09.257" v="2"/>
          <ac:spMkLst>
            <pc:docMk/>
            <pc:sldMk cId="244012274" sldId="344"/>
            <ac:spMk id="15" creationId="{7E134C76-7FB4-4BB7-9322-DD8A4B179ACD}"/>
          </ac:spMkLst>
        </pc:spChg>
        <pc:spChg chg="add del">
          <ac:chgData name="Scott O'Hara" userId="4af207364510c311" providerId="LiveId" clId="{B34CCF3E-5E42-4135-9140-985363806727}" dt="2020-09-30T15:44:09.257" v="2"/>
          <ac:spMkLst>
            <pc:docMk/>
            <pc:sldMk cId="244012274" sldId="344"/>
            <ac:spMk id="17" creationId="{C0C57804-4F33-4D85-AA3E-DA0F214BBD91}"/>
          </ac:spMkLst>
        </pc:spChg>
      </pc:sldChg>
      <pc:sldChg chg="addSp modSp add mod ord">
        <pc:chgData name="Scott O'Hara" userId="4af207364510c311" providerId="LiveId" clId="{B34CCF3E-5E42-4135-9140-985363806727}" dt="2020-10-14T17:35:59.770" v="7602" actId="20577"/>
        <pc:sldMkLst>
          <pc:docMk/>
          <pc:sldMk cId="3433319987" sldId="345"/>
        </pc:sldMkLst>
        <pc:spChg chg="mod">
          <ac:chgData name="Scott O'Hara" userId="4af207364510c311" providerId="LiveId" clId="{B34CCF3E-5E42-4135-9140-985363806727}" dt="2020-10-14T17:35:31.330" v="7600" actId="20577"/>
          <ac:spMkLst>
            <pc:docMk/>
            <pc:sldMk cId="3433319987" sldId="345"/>
            <ac:spMk id="2" creationId="{E434F65A-AF18-4CE6-845A-DA5FA3A2EAC4}"/>
          </ac:spMkLst>
        </pc:spChg>
        <pc:spChg chg="mod">
          <ac:chgData name="Scott O'Hara" userId="4af207364510c311" providerId="LiveId" clId="{B34CCF3E-5E42-4135-9140-985363806727}" dt="2020-10-14T17:35:59.770" v="7602" actId="20577"/>
          <ac:spMkLst>
            <pc:docMk/>
            <pc:sldMk cId="3433319987" sldId="345"/>
            <ac:spMk id="3" creationId="{CB53D919-221E-4D00-B650-AD2BE7B29895}"/>
          </ac:spMkLst>
        </pc:spChg>
        <pc:spChg chg="add mod">
          <ac:chgData name="Scott O'Hara" userId="4af207364510c311" providerId="LiveId" clId="{B34CCF3E-5E42-4135-9140-985363806727}" dt="2020-09-30T18:03:17.637" v="2095" actId="20577"/>
          <ac:spMkLst>
            <pc:docMk/>
            <pc:sldMk cId="3433319987" sldId="345"/>
            <ac:spMk id="5" creationId="{BFBBBDEB-9216-4B22-A0DF-27CD4A97A002}"/>
          </ac:spMkLst>
        </pc:spChg>
      </pc:sldChg>
      <pc:sldChg chg="addSp delSp modSp add mod">
        <pc:chgData name="Scott O'Hara" userId="4af207364510c311" providerId="LiveId" clId="{B34CCF3E-5E42-4135-9140-985363806727}" dt="2020-10-14T18:30:35.737" v="7855" actId="20577"/>
        <pc:sldMkLst>
          <pc:docMk/>
          <pc:sldMk cId="3347296367" sldId="346"/>
        </pc:sldMkLst>
        <pc:spChg chg="mod">
          <ac:chgData name="Scott O'Hara" userId="4af207364510c311" providerId="LiveId" clId="{B34CCF3E-5E42-4135-9140-985363806727}" dt="2020-10-14T18:12:30.626" v="7643" actId="1076"/>
          <ac:spMkLst>
            <pc:docMk/>
            <pc:sldMk cId="3347296367" sldId="346"/>
            <ac:spMk id="2" creationId="{E434F65A-AF18-4CE6-845A-DA5FA3A2EAC4}"/>
          </ac:spMkLst>
        </pc:spChg>
        <pc:spChg chg="add del mod">
          <ac:chgData name="Scott O'Hara" userId="4af207364510c311" providerId="LiveId" clId="{B34CCF3E-5E42-4135-9140-985363806727}" dt="2020-10-14T18:30:35.737" v="7855" actId="20577"/>
          <ac:spMkLst>
            <pc:docMk/>
            <pc:sldMk cId="3347296367" sldId="346"/>
            <ac:spMk id="3" creationId="{CB53D919-221E-4D00-B650-AD2BE7B29895}"/>
          </ac:spMkLst>
        </pc:spChg>
      </pc:sldChg>
      <pc:sldChg chg="modSp add mod">
        <pc:chgData name="Scott O'Hara" userId="4af207364510c311" providerId="LiveId" clId="{B34CCF3E-5E42-4135-9140-985363806727}" dt="2020-10-14T18:40:41.617" v="7906" actId="1076"/>
        <pc:sldMkLst>
          <pc:docMk/>
          <pc:sldMk cId="2147096935" sldId="347"/>
        </pc:sldMkLst>
        <pc:spChg chg="mod">
          <ac:chgData name="Scott O'Hara" userId="4af207364510c311" providerId="LiveId" clId="{B34CCF3E-5E42-4135-9140-985363806727}" dt="2020-09-30T19:09:37.212" v="4457" actId="1076"/>
          <ac:spMkLst>
            <pc:docMk/>
            <pc:sldMk cId="2147096935" sldId="347"/>
            <ac:spMk id="2" creationId="{E434F65A-AF18-4CE6-845A-DA5FA3A2EAC4}"/>
          </ac:spMkLst>
        </pc:spChg>
        <pc:spChg chg="mod">
          <ac:chgData name="Scott O'Hara" userId="4af207364510c311" providerId="LiveId" clId="{B34CCF3E-5E42-4135-9140-985363806727}" dt="2020-10-14T18:40:41.617" v="7906" actId="1076"/>
          <ac:spMkLst>
            <pc:docMk/>
            <pc:sldMk cId="2147096935" sldId="347"/>
            <ac:spMk id="3" creationId="{CB53D919-221E-4D00-B650-AD2BE7B29895}"/>
          </ac:spMkLst>
        </pc:spChg>
      </pc:sldChg>
      <pc:sldChg chg="modSp add mod">
        <pc:chgData name="Scott O'Hara" userId="4af207364510c311" providerId="LiveId" clId="{B34CCF3E-5E42-4135-9140-985363806727}" dt="2020-10-14T19:01:18.345" v="8220" actId="255"/>
        <pc:sldMkLst>
          <pc:docMk/>
          <pc:sldMk cId="845574174" sldId="348"/>
        </pc:sldMkLst>
        <pc:spChg chg="mod">
          <ac:chgData name="Scott O'Hara" userId="4af207364510c311" providerId="LiveId" clId="{B34CCF3E-5E42-4135-9140-985363806727}" dt="2020-09-30T22:02:08.089" v="6775" actId="1076"/>
          <ac:spMkLst>
            <pc:docMk/>
            <pc:sldMk cId="845574174" sldId="348"/>
            <ac:spMk id="2" creationId="{E434F65A-AF18-4CE6-845A-DA5FA3A2EAC4}"/>
          </ac:spMkLst>
        </pc:spChg>
        <pc:spChg chg="mod">
          <ac:chgData name="Scott O'Hara" userId="4af207364510c311" providerId="LiveId" clId="{B34CCF3E-5E42-4135-9140-985363806727}" dt="2020-10-14T19:01:18.345" v="8220" actId="255"/>
          <ac:spMkLst>
            <pc:docMk/>
            <pc:sldMk cId="845574174" sldId="348"/>
            <ac:spMk id="3" creationId="{CB53D919-221E-4D00-B650-AD2BE7B29895}"/>
          </ac:spMkLst>
        </pc:spChg>
      </pc:sldChg>
      <pc:sldChg chg="addSp modSp add mod">
        <pc:chgData name="Scott O'Hara" userId="4af207364510c311" providerId="LiveId" clId="{B34CCF3E-5E42-4135-9140-985363806727}" dt="2020-09-30T20:28:01.524" v="5327" actId="1076"/>
        <pc:sldMkLst>
          <pc:docMk/>
          <pc:sldMk cId="1686005820" sldId="349"/>
        </pc:sldMkLst>
        <pc:spChg chg="mod">
          <ac:chgData name="Scott O'Hara" userId="4af207364510c311" providerId="LiveId" clId="{B34CCF3E-5E42-4135-9140-985363806727}" dt="2020-09-30T20:28:01.524" v="5327" actId="1076"/>
          <ac:spMkLst>
            <pc:docMk/>
            <pc:sldMk cId="1686005820" sldId="349"/>
            <ac:spMk id="2" creationId="{E434F65A-AF18-4CE6-845A-DA5FA3A2EAC4}"/>
          </ac:spMkLst>
        </pc:spChg>
        <pc:spChg chg="mod">
          <ac:chgData name="Scott O'Hara" userId="4af207364510c311" providerId="LiveId" clId="{B34CCF3E-5E42-4135-9140-985363806727}" dt="2020-09-30T20:27:48.205" v="5325" actId="1076"/>
          <ac:spMkLst>
            <pc:docMk/>
            <pc:sldMk cId="1686005820" sldId="349"/>
            <ac:spMk id="3" creationId="{CB53D919-221E-4D00-B650-AD2BE7B29895}"/>
          </ac:spMkLst>
        </pc:spChg>
        <pc:picChg chg="add mod">
          <ac:chgData name="Scott O'Hara" userId="4af207364510c311" providerId="LiveId" clId="{B34CCF3E-5E42-4135-9140-985363806727}" dt="2020-09-30T20:27:41.304" v="5324" actId="1076"/>
          <ac:picMkLst>
            <pc:docMk/>
            <pc:sldMk cId="1686005820" sldId="349"/>
            <ac:picMk id="4" creationId="{00E13C1D-C97E-4D9C-9D6E-8271E4FD366F}"/>
          </ac:picMkLst>
        </pc:picChg>
      </pc:sldChg>
      <pc:sldChg chg="modSp add mod ord">
        <pc:chgData name="Scott O'Hara" userId="4af207364510c311" providerId="LiveId" clId="{B34CCF3E-5E42-4135-9140-985363806727}" dt="2020-09-30T22:46:04.886" v="7253" actId="1076"/>
        <pc:sldMkLst>
          <pc:docMk/>
          <pc:sldMk cId="614865706" sldId="350"/>
        </pc:sldMkLst>
        <pc:spChg chg="mod">
          <ac:chgData name="Scott O'Hara" userId="4af207364510c311" providerId="LiveId" clId="{B34CCF3E-5E42-4135-9140-985363806727}" dt="2020-09-30T22:46:01.285" v="7252" actId="1076"/>
          <ac:spMkLst>
            <pc:docMk/>
            <pc:sldMk cId="614865706" sldId="350"/>
            <ac:spMk id="2" creationId="{E434F65A-AF18-4CE6-845A-DA5FA3A2EAC4}"/>
          </ac:spMkLst>
        </pc:spChg>
        <pc:spChg chg="mod">
          <ac:chgData name="Scott O'Hara" userId="4af207364510c311" providerId="LiveId" clId="{B34CCF3E-5E42-4135-9140-985363806727}" dt="2020-09-30T22:46:04.886" v="7253" actId="1076"/>
          <ac:spMkLst>
            <pc:docMk/>
            <pc:sldMk cId="614865706" sldId="350"/>
            <ac:spMk id="3" creationId="{CB53D919-221E-4D00-B650-AD2BE7B29895}"/>
          </ac:spMkLst>
        </pc:spChg>
      </pc:sldChg>
      <pc:sldChg chg="modSp add mod">
        <pc:chgData name="Scott O'Hara" userId="4af207364510c311" providerId="LiveId" clId="{B34CCF3E-5E42-4135-9140-985363806727}" dt="2020-10-14T19:59:31.302" v="9044" actId="1076"/>
        <pc:sldMkLst>
          <pc:docMk/>
          <pc:sldMk cId="538028420" sldId="351"/>
        </pc:sldMkLst>
        <pc:spChg chg="mod">
          <ac:chgData name="Scott O'Hara" userId="4af207364510c311" providerId="LiveId" clId="{B34CCF3E-5E42-4135-9140-985363806727}" dt="2020-09-30T22:27:55.396" v="6889" actId="1076"/>
          <ac:spMkLst>
            <pc:docMk/>
            <pc:sldMk cId="538028420" sldId="351"/>
            <ac:spMk id="2" creationId="{E434F65A-AF18-4CE6-845A-DA5FA3A2EAC4}"/>
          </ac:spMkLst>
        </pc:spChg>
        <pc:spChg chg="mod">
          <ac:chgData name="Scott O'Hara" userId="4af207364510c311" providerId="LiveId" clId="{B34CCF3E-5E42-4135-9140-985363806727}" dt="2020-10-14T19:59:31.302" v="9044" actId="1076"/>
          <ac:spMkLst>
            <pc:docMk/>
            <pc:sldMk cId="538028420" sldId="351"/>
            <ac:spMk id="3" creationId="{CB53D919-221E-4D00-B650-AD2BE7B29895}"/>
          </ac:spMkLst>
        </pc:spChg>
      </pc:sldChg>
      <pc:sldChg chg="modSp add mod">
        <pc:chgData name="Scott O'Hara" userId="4af207364510c311" providerId="LiveId" clId="{B34CCF3E-5E42-4135-9140-985363806727}" dt="2020-09-30T21:04:04.213" v="5682" actId="113"/>
        <pc:sldMkLst>
          <pc:docMk/>
          <pc:sldMk cId="3645697082" sldId="352"/>
        </pc:sldMkLst>
        <pc:spChg chg="mod">
          <ac:chgData name="Scott O'Hara" userId="4af207364510c311" providerId="LiveId" clId="{B34CCF3E-5E42-4135-9140-985363806727}" dt="2020-09-30T16:52:53.407" v="540" actId="20577"/>
          <ac:spMkLst>
            <pc:docMk/>
            <pc:sldMk cId="3645697082" sldId="352"/>
            <ac:spMk id="2" creationId="{E434F65A-AF18-4CE6-845A-DA5FA3A2EAC4}"/>
          </ac:spMkLst>
        </pc:spChg>
        <pc:spChg chg="mod">
          <ac:chgData name="Scott O'Hara" userId="4af207364510c311" providerId="LiveId" clId="{B34CCF3E-5E42-4135-9140-985363806727}" dt="2020-09-30T21:04:04.213" v="5682" actId="113"/>
          <ac:spMkLst>
            <pc:docMk/>
            <pc:sldMk cId="3645697082" sldId="352"/>
            <ac:spMk id="3" creationId="{CB53D919-221E-4D00-B650-AD2BE7B29895}"/>
          </ac:spMkLst>
        </pc:spChg>
      </pc:sldChg>
      <pc:sldChg chg="modSp add mod">
        <pc:chgData name="Scott O'Hara" userId="4af207364510c311" providerId="LiveId" clId="{B34CCF3E-5E42-4135-9140-985363806727}" dt="2020-10-14T22:33:27.396" v="10459" actId="1076"/>
        <pc:sldMkLst>
          <pc:docMk/>
          <pc:sldMk cId="4147885656" sldId="353"/>
        </pc:sldMkLst>
        <pc:spChg chg="mod">
          <ac:chgData name="Scott O'Hara" userId="4af207364510c311" providerId="LiveId" clId="{B34CCF3E-5E42-4135-9140-985363806727}" dt="2020-09-30T22:47:21.238" v="7257" actId="1076"/>
          <ac:spMkLst>
            <pc:docMk/>
            <pc:sldMk cId="4147885656" sldId="353"/>
            <ac:spMk id="2" creationId="{E434F65A-AF18-4CE6-845A-DA5FA3A2EAC4}"/>
          </ac:spMkLst>
        </pc:spChg>
        <pc:spChg chg="mod">
          <ac:chgData name="Scott O'Hara" userId="4af207364510c311" providerId="LiveId" clId="{B34CCF3E-5E42-4135-9140-985363806727}" dt="2020-10-14T22:33:27.396" v="10459" actId="1076"/>
          <ac:spMkLst>
            <pc:docMk/>
            <pc:sldMk cId="4147885656" sldId="353"/>
            <ac:spMk id="3" creationId="{CB53D919-221E-4D00-B650-AD2BE7B29895}"/>
          </ac:spMkLst>
        </pc:spChg>
      </pc:sldChg>
      <pc:sldChg chg="modSp add mod">
        <pc:chgData name="Scott O'Hara" userId="4af207364510c311" providerId="LiveId" clId="{B34CCF3E-5E42-4135-9140-985363806727}" dt="2020-09-30T23:45:18.038" v="7588" actId="1076"/>
        <pc:sldMkLst>
          <pc:docMk/>
          <pc:sldMk cId="1636942784" sldId="354"/>
        </pc:sldMkLst>
        <pc:spChg chg="mod">
          <ac:chgData name="Scott O'Hara" userId="4af207364510c311" providerId="LiveId" clId="{B34CCF3E-5E42-4135-9140-985363806727}" dt="2020-09-30T23:37:31.189" v="7580" actId="1076"/>
          <ac:spMkLst>
            <pc:docMk/>
            <pc:sldMk cId="1636942784" sldId="354"/>
            <ac:spMk id="2" creationId="{E434F65A-AF18-4CE6-845A-DA5FA3A2EAC4}"/>
          </ac:spMkLst>
        </pc:spChg>
        <pc:spChg chg="mod">
          <ac:chgData name="Scott O'Hara" userId="4af207364510c311" providerId="LiveId" clId="{B34CCF3E-5E42-4135-9140-985363806727}" dt="2020-09-30T23:45:18.038" v="7588" actId="1076"/>
          <ac:spMkLst>
            <pc:docMk/>
            <pc:sldMk cId="1636942784" sldId="354"/>
            <ac:spMk id="3" creationId="{CB53D919-221E-4D00-B650-AD2BE7B29895}"/>
          </ac:spMkLst>
        </pc:spChg>
      </pc:sldChg>
      <pc:sldChg chg="modSp add mod">
        <pc:chgData name="Scott O'Hara" userId="4af207364510c311" providerId="LiveId" clId="{B34CCF3E-5E42-4135-9140-985363806727}" dt="2020-10-14T22:05:24.105" v="10047" actId="20577"/>
        <pc:sldMkLst>
          <pc:docMk/>
          <pc:sldMk cId="2153953614" sldId="355"/>
        </pc:sldMkLst>
        <pc:spChg chg="mod">
          <ac:chgData name="Scott O'Hara" userId="4af207364510c311" providerId="LiveId" clId="{B34CCF3E-5E42-4135-9140-985363806727}" dt="2020-09-30T23:08:23.719" v="7322" actId="1076"/>
          <ac:spMkLst>
            <pc:docMk/>
            <pc:sldMk cId="2153953614" sldId="355"/>
            <ac:spMk id="2" creationId="{E434F65A-AF18-4CE6-845A-DA5FA3A2EAC4}"/>
          </ac:spMkLst>
        </pc:spChg>
        <pc:spChg chg="mod">
          <ac:chgData name="Scott O'Hara" userId="4af207364510c311" providerId="LiveId" clId="{B34CCF3E-5E42-4135-9140-985363806727}" dt="2020-10-14T22:05:24.105" v="10047" actId="20577"/>
          <ac:spMkLst>
            <pc:docMk/>
            <pc:sldMk cId="2153953614" sldId="355"/>
            <ac:spMk id="3" creationId="{CB53D919-221E-4D00-B650-AD2BE7B29895}"/>
          </ac:spMkLst>
        </pc:spChg>
      </pc:sldChg>
      <pc:sldChg chg="modSp add mod">
        <pc:chgData name="Scott O'Hara" userId="4af207364510c311" providerId="LiveId" clId="{B34CCF3E-5E42-4135-9140-985363806727}" dt="2020-09-30T18:07:53.487" v="2256" actId="1076"/>
        <pc:sldMkLst>
          <pc:docMk/>
          <pc:sldMk cId="1412604253" sldId="356"/>
        </pc:sldMkLst>
        <pc:spChg chg="mod">
          <ac:chgData name="Scott O'Hara" userId="4af207364510c311" providerId="LiveId" clId="{B34CCF3E-5E42-4135-9140-985363806727}" dt="2020-09-30T17:32:41.561" v="723" actId="20577"/>
          <ac:spMkLst>
            <pc:docMk/>
            <pc:sldMk cId="1412604253" sldId="356"/>
            <ac:spMk id="2" creationId="{E434F65A-AF18-4CE6-845A-DA5FA3A2EAC4}"/>
          </ac:spMkLst>
        </pc:spChg>
        <pc:spChg chg="mod">
          <ac:chgData name="Scott O'Hara" userId="4af207364510c311" providerId="LiveId" clId="{B34CCF3E-5E42-4135-9140-985363806727}" dt="2020-09-30T18:07:53.487" v="2256" actId="1076"/>
          <ac:spMkLst>
            <pc:docMk/>
            <pc:sldMk cId="1412604253" sldId="356"/>
            <ac:spMk id="3" creationId="{CB53D919-221E-4D00-B650-AD2BE7B29895}"/>
          </ac:spMkLst>
        </pc:spChg>
      </pc:sldChg>
      <pc:sldChg chg="modSp add mod ord">
        <pc:chgData name="Scott O'Hara" userId="4af207364510c311" providerId="LiveId" clId="{B34CCF3E-5E42-4135-9140-985363806727}" dt="2020-09-30T20:23:28.330" v="5315" actId="255"/>
        <pc:sldMkLst>
          <pc:docMk/>
          <pc:sldMk cId="832979024" sldId="357"/>
        </pc:sldMkLst>
        <pc:spChg chg="mod">
          <ac:chgData name="Scott O'Hara" userId="4af207364510c311" providerId="LiveId" clId="{B34CCF3E-5E42-4135-9140-985363806727}" dt="2020-09-30T20:23:28.330" v="5315" actId="255"/>
          <ac:spMkLst>
            <pc:docMk/>
            <pc:sldMk cId="832979024" sldId="357"/>
            <ac:spMk id="3" creationId="{CB53D919-221E-4D00-B650-AD2BE7B29895}"/>
          </ac:spMkLst>
        </pc:spChg>
      </pc:sldChg>
      <pc:sldChg chg="modSp add mod">
        <pc:chgData name="Scott O'Hara" userId="4af207364510c311" providerId="LiveId" clId="{B34CCF3E-5E42-4135-9140-985363806727}" dt="2020-09-30T18:34:23.045" v="3212" actId="1076"/>
        <pc:sldMkLst>
          <pc:docMk/>
          <pc:sldMk cId="2192213792" sldId="358"/>
        </pc:sldMkLst>
        <pc:spChg chg="mod">
          <ac:chgData name="Scott O'Hara" userId="4af207364510c311" providerId="LiveId" clId="{B34CCF3E-5E42-4135-9140-985363806727}" dt="2020-09-30T18:34:23.045" v="3212" actId="1076"/>
          <ac:spMkLst>
            <pc:docMk/>
            <pc:sldMk cId="2192213792" sldId="358"/>
            <ac:spMk id="3" creationId="{CB53D919-221E-4D00-B650-AD2BE7B29895}"/>
          </ac:spMkLst>
        </pc:spChg>
      </pc:sldChg>
      <pc:sldChg chg="modSp add mod">
        <pc:chgData name="Scott O'Hara" userId="4af207364510c311" providerId="LiveId" clId="{B34CCF3E-5E42-4135-9140-985363806727}" dt="2020-09-30T18:22:09.070" v="2860" actId="1076"/>
        <pc:sldMkLst>
          <pc:docMk/>
          <pc:sldMk cId="656961302" sldId="359"/>
        </pc:sldMkLst>
        <pc:spChg chg="mod">
          <ac:chgData name="Scott O'Hara" userId="4af207364510c311" providerId="LiveId" clId="{B34CCF3E-5E42-4135-9140-985363806727}" dt="2020-09-30T18:16:51.777" v="2688" actId="113"/>
          <ac:spMkLst>
            <pc:docMk/>
            <pc:sldMk cId="656961302" sldId="359"/>
            <ac:spMk id="2" creationId="{E434F65A-AF18-4CE6-845A-DA5FA3A2EAC4}"/>
          </ac:spMkLst>
        </pc:spChg>
        <pc:spChg chg="mod">
          <ac:chgData name="Scott O'Hara" userId="4af207364510c311" providerId="LiveId" clId="{B34CCF3E-5E42-4135-9140-985363806727}" dt="2020-09-30T18:22:09.070" v="2860" actId="1076"/>
          <ac:spMkLst>
            <pc:docMk/>
            <pc:sldMk cId="656961302" sldId="359"/>
            <ac:spMk id="3" creationId="{CB53D919-221E-4D00-B650-AD2BE7B29895}"/>
          </ac:spMkLst>
        </pc:spChg>
      </pc:sldChg>
      <pc:sldChg chg="modSp add mod">
        <pc:chgData name="Scott O'Hara" userId="4af207364510c311" providerId="LiveId" clId="{B34CCF3E-5E42-4135-9140-985363806727}" dt="2020-09-30T18:22:26.147" v="2861" actId="113"/>
        <pc:sldMkLst>
          <pc:docMk/>
          <pc:sldMk cId="1954250731" sldId="360"/>
        </pc:sldMkLst>
        <pc:spChg chg="mod">
          <ac:chgData name="Scott O'Hara" userId="4af207364510c311" providerId="LiveId" clId="{B34CCF3E-5E42-4135-9140-985363806727}" dt="2020-09-30T18:22:26.147" v="2861" actId="113"/>
          <ac:spMkLst>
            <pc:docMk/>
            <pc:sldMk cId="1954250731" sldId="360"/>
            <ac:spMk id="3" creationId="{CB53D919-221E-4D00-B650-AD2BE7B29895}"/>
          </ac:spMkLst>
        </pc:spChg>
      </pc:sldChg>
      <pc:sldChg chg="modSp add mod">
        <pc:chgData name="Scott O'Hara" userId="4af207364510c311" providerId="LiveId" clId="{B34CCF3E-5E42-4135-9140-985363806727}" dt="2020-09-30T18:25:57.927" v="3182" actId="1076"/>
        <pc:sldMkLst>
          <pc:docMk/>
          <pc:sldMk cId="357326117" sldId="361"/>
        </pc:sldMkLst>
        <pc:spChg chg="mod">
          <ac:chgData name="Scott O'Hara" userId="4af207364510c311" providerId="LiveId" clId="{B34CCF3E-5E42-4135-9140-985363806727}" dt="2020-09-30T18:22:55.499" v="2864" actId="113"/>
          <ac:spMkLst>
            <pc:docMk/>
            <pc:sldMk cId="357326117" sldId="361"/>
            <ac:spMk id="2" creationId="{E434F65A-AF18-4CE6-845A-DA5FA3A2EAC4}"/>
          </ac:spMkLst>
        </pc:spChg>
        <pc:spChg chg="mod">
          <ac:chgData name="Scott O'Hara" userId="4af207364510c311" providerId="LiveId" clId="{B34CCF3E-5E42-4135-9140-985363806727}" dt="2020-09-30T18:25:57.927" v="3182" actId="1076"/>
          <ac:spMkLst>
            <pc:docMk/>
            <pc:sldMk cId="357326117" sldId="361"/>
            <ac:spMk id="3" creationId="{CB53D919-221E-4D00-B650-AD2BE7B29895}"/>
          </ac:spMkLst>
        </pc:spChg>
      </pc:sldChg>
      <pc:sldChg chg="addSp delSp modSp add mod">
        <pc:chgData name="Scott O'Hara" userId="4af207364510c311" providerId="LiveId" clId="{B34CCF3E-5E42-4135-9140-985363806727}" dt="2020-09-30T18:29:53.219" v="3197" actId="1076"/>
        <pc:sldMkLst>
          <pc:docMk/>
          <pc:sldMk cId="3340281398" sldId="362"/>
        </pc:sldMkLst>
        <pc:spChg chg="mod">
          <ac:chgData name="Scott O'Hara" userId="4af207364510c311" providerId="LiveId" clId="{B34CCF3E-5E42-4135-9140-985363806727}" dt="2020-09-30T18:29:49.934" v="3196" actId="1076"/>
          <ac:spMkLst>
            <pc:docMk/>
            <pc:sldMk cId="3340281398" sldId="362"/>
            <ac:spMk id="2" creationId="{E434F65A-AF18-4CE6-845A-DA5FA3A2EAC4}"/>
          </ac:spMkLst>
        </pc:spChg>
        <pc:spChg chg="del">
          <ac:chgData name="Scott O'Hara" userId="4af207364510c311" providerId="LiveId" clId="{B34CCF3E-5E42-4135-9140-985363806727}" dt="2020-09-30T18:26:12.473" v="3184" actId="478"/>
          <ac:spMkLst>
            <pc:docMk/>
            <pc:sldMk cId="3340281398" sldId="362"/>
            <ac:spMk id="3" creationId="{CB53D919-221E-4D00-B650-AD2BE7B29895}"/>
          </ac:spMkLst>
        </pc:spChg>
        <pc:picChg chg="add mod">
          <ac:chgData name="Scott O'Hara" userId="4af207364510c311" providerId="LiveId" clId="{B34CCF3E-5E42-4135-9140-985363806727}" dt="2020-09-30T18:29:53.219" v="3197" actId="1076"/>
          <ac:picMkLst>
            <pc:docMk/>
            <pc:sldMk cId="3340281398" sldId="362"/>
            <ac:picMk id="4" creationId="{35ADE2AF-53DA-4F9F-8319-CFB98D401A8E}"/>
          </ac:picMkLst>
        </pc:picChg>
      </pc:sldChg>
      <pc:sldChg chg="modSp add mod">
        <pc:chgData name="Scott O'Hara" userId="4af207364510c311" providerId="LiveId" clId="{B34CCF3E-5E42-4135-9140-985363806727}" dt="2020-10-14T17:54:48.480" v="7604" actId="20577"/>
        <pc:sldMkLst>
          <pc:docMk/>
          <pc:sldMk cId="221509548" sldId="363"/>
        </pc:sldMkLst>
        <pc:spChg chg="mod">
          <ac:chgData name="Scott O'Hara" userId="4af207364510c311" providerId="LiveId" clId="{B34CCF3E-5E42-4135-9140-985363806727}" dt="2020-09-30T18:46:49.472" v="3849" actId="1076"/>
          <ac:spMkLst>
            <pc:docMk/>
            <pc:sldMk cId="221509548" sldId="363"/>
            <ac:spMk id="2" creationId="{E434F65A-AF18-4CE6-845A-DA5FA3A2EAC4}"/>
          </ac:spMkLst>
        </pc:spChg>
        <pc:spChg chg="mod">
          <ac:chgData name="Scott O'Hara" userId="4af207364510c311" providerId="LiveId" clId="{B34CCF3E-5E42-4135-9140-985363806727}" dt="2020-10-14T17:54:48.480" v="7604" actId="20577"/>
          <ac:spMkLst>
            <pc:docMk/>
            <pc:sldMk cId="221509548" sldId="363"/>
            <ac:spMk id="3" creationId="{CB53D919-221E-4D00-B650-AD2BE7B29895}"/>
          </ac:spMkLst>
        </pc:spChg>
      </pc:sldChg>
      <pc:sldChg chg="modSp add mod ord">
        <pc:chgData name="Scott O'Hara" userId="4af207364510c311" providerId="LiveId" clId="{B34CCF3E-5E42-4135-9140-985363806727}" dt="2020-10-14T18:28:45.316" v="7836" actId="113"/>
        <pc:sldMkLst>
          <pc:docMk/>
          <pc:sldMk cId="2082818440" sldId="364"/>
        </pc:sldMkLst>
        <pc:spChg chg="mod">
          <ac:chgData name="Scott O'Hara" userId="4af207364510c311" providerId="LiveId" clId="{B34CCF3E-5E42-4135-9140-985363806727}" dt="2020-10-14T18:28:45.316" v="7836" actId="113"/>
          <ac:spMkLst>
            <pc:docMk/>
            <pc:sldMk cId="2082818440" sldId="364"/>
            <ac:spMk id="3" creationId="{CB53D919-221E-4D00-B650-AD2BE7B29895}"/>
          </ac:spMkLst>
        </pc:spChg>
      </pc:sldChg>
      <pc:sldChg chg="add ord">
        <pc:chgData name="Scott O'Hara" userId="4af207364510c311" providerId="LiveId" clId="{B34CCF3E-5E42-4135-9140-985363806727}" dt="2020-09-30T19:22:49.835" v="4816"/>
        <pc:sldMkLst>
          <pc:docMk/>
          <pc:sldMk cId="1118128614" sldId="365"/>
        </pc:sldMkLst>
      </pc:sldChg>
      <pc:sldChg chg="modSp add mod">
        <pc:chgData name="Scott O'Hara" userId="4af207364510c311" providerId="LiveId" clId="{B34CCF3E-5E42-4135-9140-985363806727}" dt="2020-10-14T18:42:06.672" v="7915" actId="20577"/>
        <pc:sldMkLst>
          <pc:docMk/>
          <pc:sldMk cId="2270022818" sldId="366"/>
        </pc:sldMkLst>
        <pc:spChg chg="mod">
          <ac:chgData name="Scott O'Hara" userId="4af207364510c311" providerId="LiveId" clId="{B34CCF3E-5E42-4135-9140-985363806727}" dt="2020-10-14T18:42:06.672" v="7915" actId="20577"/>
          <ac:spMkLst>
            <pc:docMk/>
            <pc:sldMk cId="2270022818" sldId="366"/>
            <ac:spMk id="3" creationId="{CB53D919-221E-4D00-B650-AD2BE7B29895}"/>
          </ac:spMkLst>
        </pc:spChg>
      </pc:sldChg>
      <pc:sldChg chg="add del">
        <pc:chgData name="Scott O'Hara" userId="4af207364510c311" providerId="LiveId" clId="{B34CCF3E-5E42-4135-9140-985363806727}" dt="2020-09-30T19:23:04.557" v="4817" actId="2696"/>
        <pc:sldMkLst>
          <pc:docMk/>
          <pc:sldMk cId="2899372802" sldId="367"/>
        </pc:sldMkLst>
      </pc:sldChg>
      <pc:sldChg chg="addSp modSp add mod">
        <pc:chgData name="Scott O'Hara" userId="4af207364510c311" providerId="LiveId" clId="{B34CCF3E-5E42-4135-9140-985363806727}" dt="2020-09-30T19:30:35.648" v="4873" actId="1076"/>
        <pc:sldMkLst>
          <pc:docMk/>
          <pc:sldMk cId="1649685082" sldId="368"/>
        </pc:sldMkLst>
        <pc:spChg chg="mod">
          <ac:chgData name="Scott O'Hara" userId="4af207364510c311" providerId="LiveId" clId="{B34CCF3E-5E42-4135-9140-985363806727}" dt="2020-09-30T19:27:52.930" v="4860" actId="1076"/>
          <ac:spMkLst>
            <pc:docMk/>
            <pc:sldMk cId="1649685082" sldId="368"/>
            <ac:spMk id="2" creationId="{E434F65A-AF18-4CE6-845A-DA5FA3A2EAC4}"/>
          </ac:spMkLst>
        </pc:spChg>
        <pc:spChg chg="mod">
          <ac:chgData name="Scott O'Hara" userId="4af207364510c311" providerId="LiveId" clId="{B34CCF3E-5E42-4135-9140-985363806727}" dt="2020-09-30T19:30:35.648" v="4873" actId="1076"/>
          <ac:spMkLst>
            <pc:docMk/>
            <pc:sldMk cId="1649685082" sldId="368"/>
            <ac:spMk id="3" creationId="{CB53D919-221E-4D00-B650-AD2BE7B29895}"/>
          </ac:spMkLst>
        </pc:spChg>
        <pc:picChg chg="add mod">
          <ac:chgData name="Scott O'Hara" userId="4af207364510c311" providerId="LiveId" clId="{B34CCF3E-5E42-4135-9140-985363806727}" dt="2020-09-30T19:30:25.333" v="4872" actId="1076"/>
          <ac:picMkLst>
            <pc:docMk/>
            <pc:sldMk cId="1649685082" sldId="368"/>
            <ac:picMk id="4" creationId="{C63688F2-F1B8-49F1-BC78-3DA7762741D0}"/>
          </ac:picMkLst>
        </pc:picChg>
      </pc:sldChg>
      <pc:sldChg chg="modSp add mod ord">
        <pc:chgData name="Scott O'Hara" userId="4af207364510c311" providerId="LiveId" clId="{B34CCF3E-5E42-4135-9140-985363806727}" dt="2020-10-14T18:43:58.535" v="7981" actId="20577"/>
        <pc:sldMkLst>
          <pc:docMk/>
          <pc:sldMk cId="1607938917" sldId="369"/>
        </pc:sldMkLst>
        <pc:spChg chg="mod">
          <ac:chgData name="Scott O'Hara" userId="4af207364510c311" providerId="LiveId" clId="{B34CCF3E-5E42-4135-9140-985363806727}" dt="2020-09-30T21:34:57.413" v="6471" actId="1076"/>
          <ac:spMkLst>
            <pc:docMk/>
            <pc:sldMk cId="1607938917" sldId="369"/>
            <ac:spMk id="2" creationId="{E434F65A-AF18-4CE6-845A-DA5FA3A2EAC4}"/>
          </ac:spMkLst>
        </pc:spChg>
        <pc:spChg chg="mod">
          <ac:chgData name="Scott O'Hara" userId="4af207364510c311" providerId="LiveId" clId="{B34CCF3E-5E42-4135-9140-985363806727}" dt="2020-10-14T18:43:58.535" v="7981" actId="20577"/>
          <ac:spMkLst>
            <pc:docMk/>
            <pc:sldMk cId="1607938917" sldId="369"/>
            <ac:spMk id="3" creationId="{CB53D919-221E-4D00-B650-AD2BE7B29895}"/>
          </ac:spMkLst>
        </pc:spChg>
      </pc:sldChg>
      <pc:sldChg chg="modSp add mod ord">
        <pc:chgData name="Scott O'Hara" userId="4af207364510c311" providerId="LiveId" clId="{B34CCF3E-5E42-4135-9140-985363806727}" dt="2020-09-30T19:48:14.122" v="5190" actId="1036"/>
        <pc:sldMkLst>
          <pc:docMk/>
          <pc:sldMk cId="4086861634" sldId="370"/>
        </pc:sldMkLst>
        <pc:spChg chg="mod">
          <ac:chgData name="Scott O'Hara" userId="4af207364510c311" providerId="LiveId" clId="{B34CCF3E-5E42-4135-9140-985363806727}" dt="2020-09-30T19:47:55.344" v="5173" actId="1076"/>
          <ac:spMkLst>
            <pc:docMk/>
            <pc:sldMk cId="4086861634" sldId="370"/>
            <ac:spMk id="2" creationId="{E434F65A-AF18-4CE6-845A-DA5FA3A2EAC4}"/>
          </ac:spMkLst>
        </pc:spChg>
        <pc:spChg chg="mod">
          <ac:chgData name="Scott O'Hara" userId="4af207364510c311" providerId="LiveId" clId="{B34CCF3E-5E42-4135-9140-985363806727}" dt="2020-09-30T19:48:01.346" v="5181" actId="1035"/>
          <ac:spMkLst>
            <pc:docMk/>
            <pc:sldMk cId="4086861634" sldId="370"/>
            <ac:spMk id="3" creationId="{CB53D919-221E-4D00-B650-AD2BE7B29895}"/>
          </ac:spMkLst>
        </pc:spChg>
        <pc:picChg chg="mod">
          <ac:chgData name="Scott O'Hara" userId="4af207364510c311" providerId="LiveId" clId="{B34CCF3E-5E42-4135-9140-985363806727}" dt="2020-09-30T19:48:14.122" v="5190" actId="1036"/>
          <ac:picMkLst>
            <pc:docMk/>
            <pc:sldMk cId="4086861634" sldId="370"/>
            <ac:picMk id="4" creationId="{C63688F2-F1B8-49F1-BC78-3DA7762741D0}"/>
          </ac:picMkLst>
        </pc:picChg>
      </pc:sldChg>
      <pc:sldChg chg="addSp modSp add mod">
        <pc:chgData name="Scott O'Hara" userId="4af207364510c311" providerId="LiveId" clId="{B34CCF3E-5E42-4135-9140-985363806727}" dt="2020-10-14T19:36:55.123" v="8793" actId="255"/>
        <pc:sldMkLst>
          <pc:docMk/>
          <pc:sldMk cId="2956228842" sldId="371"/>
        </pc:sldMkLst>
        <pc:spChg chg="mod">
          <ac:chgData name="Scott O'Hara" userId="4af207364510c311" providerId="LiveId" clId="{B34CCF3E-5E42-4135-9140-985363806727}" dt="2020-10-14T19:36:55.123" v="8793" actId="255"/>
          <ac:spMkLst>
            <pc:docMk/>
            <pc:sldMk cId="2956228842" sldId="371"/>
            <ac:spMk id="3" creationId="{CB53D919-221E-4D00-B650-AD2BE7B29895}"/>
          </ac:spMkLst>
        </pc:spChg>
        <pc:picChg chg="add mod">
          <ac:chgData name="Scott O'Hara" userId="4af207364510c311" providerId="LiveId" clId="{B34CCF3E-5E42-4135-9140-985363806727}" dt="2020-09-30T20:39:25.660" v="5371" actId="1076"/>
          <ac:picMkLst>
            <pc:docMk/>
            <pc:sldMk cId="2956228842" sldId="371"/>
            <ac:picMk id="5" creationId="{BD95918D-5A2E-4713-967B-10B6B3E925BD}"/>
          </ac:picMkLst>
        </pc:picChg>
      </pc:sldChg>
      <pc:sldChg chg="add del">
        <pc:chgData name="Scott O'Hara" userId="4af207364510c311" providerId="LiveId" clId="{B34CCF3E-5E42-4135-9140-985363806727}" dt="2020-09-30T20:15:51.425" v="5312" actId="2890"/>
        <pc:sldMkLst>
          <pc:docMk/>
          <pc:sldMk cId="3209921803" sldId="371"/>
        </pc:sldMkLst>
      </pc:sldChg>
      <pc:sldChg chg="addSp delSp modSp add mod">
        <pc:chgData name="Scott O'Hara" userId="4af207364510c311" providerId="LiveId" clId="{B34CCF3E-5E42-4135-9140-985363806727}" dt="2020-10-14T19:38:38.739" v="8802" actId="1076"/>
        <pc:sldMkLst>
          <pc:docMk/>
          <pc:sldMk cId="2520827956" sldId="372"/>
        </pc:sldMkLst>
        <pc:spChg chg="mod">
          <ac:chgData name="Scott O'Hara" userId="4af207364510c311" providerId="LiveId" clId="{B34CCF3E-5E42-4135-9140-985363806727}" dt="2020-10-14T19:37:54.718" v="8797" actId="1076"/>
          <ac:spMkLst>
            <pc:docMk/>
            <pc:sldMk cId="2520827956" sldId="372"/>
            <ac:spMk id="3" creationId="{CB53D919-221E-4D00-B650-AD2BE7B29895}"/>
          </ac:spMkLst>
        </pc:spChg>
        <pc:spChg chg="add del mod">
          <ac:chgData name="Scott O'Hara" userId="4af207364510c311" providerId="LiveId" clId="{B34CCF3E-5E42-4135-9140-985363806727}" dt="2020-09-30T20:51:43.773" v="5550" actId="21"/>
          <ac:spMkLst>
            <pc:docMk/>
            <pc:sldMk cId="2520827956" sldId="372"/>
            <ac:spMk id="6" creationId="{6A41F7F0-7405-4443-993A-505882A56A47}"/>
          </ac:spMkLst>
        </pc:spChg>
        <pc:spChg chg="add mod">
          <ac:chgData name="Scott O'Hara" userId="4af207364510c311" providerId="LiveId" clId="{B34CCF3E-5E42-4135-9140-985363806727}" dt="2020-10-14T19:38:38.739" v="8802" actId="1076"/>
          <ac:spMkLst>
            <pc:docMk/>
            <pc:sldMk cId="2520827956" sldId="372"/>
            <ac:spMk id="8" creationId="{75156F7E-F4EF-4354-B3E1-26030257F445}"/>
          </ac:spMkLst>
        </pc:spChg>
        <pc:picChg chg="mod">
          <ac:chgData name="Scott O'Hara" userId="4af207364510c311" providerId="LiveId" clId="{B34CCF3E-5E42-4135-9140-985363806727}" dt="2020-10-14T19:38:14.918" v="8801" actId="1076"/>
          <ac:picMkLst>
            <pc:docMk/>
            <pc:sldMk cId="2520827956" sldId="372"/>
            <ac:picMk id="5" creationId="{BD95918D-5A2E-4713-967B-10B6B3E925BD}"/>
          </ac:picMkLst>
        </pc:picChg>
      </pc:sldChg>
      <pc:sldChg chg="addSp modSp add mod">
        <pc:chgData name="Scott O'Hara" userId="4af207364510c311" providerId="LiveId" clId="{B34CCF3E-5E42-4135-9140-985363806727}" dt="2020-10-14T19:39:38.097" v="8804" actId="1076"/>
        <pc:sldMkLst>
          <pc:docMk/>
          <pc:sldMk cId="827057908" sldId="373"/>
        </pc:sldMkLst>
        <pc:spChg chg="mod">
          <ac:chgData name="Scott O'Hara" userId="4af207364510c311" providerId="LiveId" clId="{B34CCF3E-5E42-4135-9140-985363806727}" dt="2020-09-30T21:08:59.709" v="5704" actId="1076"/>
          <ac:spMkLst>
            <pc:docMk/>
            <pc:sldMk cId="827057908" sldId="373"/>
            <ac:spMk id="2" creationId="{E434F65A-AF18-4CE6-845A-DA5FA3A2EAC4}"/>
          </ac:spMkLst>
        </pc:spChg>
        <pc:spChg chg="mod">
          <ac:chgData name="Scott O'Hara" userId="4af207364510c311" providerId="LiveId" clId="{B34CCF3E-5E42-4135-9140-985363806727}" dt="2020-10-14T19:39:38.097" v="8804" actId="1076"/>
          <ac:spMkLst>
            <pc:docMk/>
            <pc:sldMk cId="827057908" sldId="373"/>
            <ac:spMk id="3" creationId="{CB53D919-221E-4D00-B650-AD2BE7B29895}"/>
          </ac:spMkLst>
        </pc:spChg>
        <pc:picChg chg="add mod">
          <ac:chgData name="Scott O'Hara" userId="4af207364510c311" providerId="LiveId" clId="{B34CCF3E-5E42-4135-9140-985363806727}" dt="2020-09-30T21:09:18.335" v="5708" actId="1076"/>
          <ac:picMkLst>
            <pc:docMk/>
            <pc:sldMk cId="827057908" sldId="373"/>
            <ac:picMk id="4" creationId="{509D5D4B-3DCC-457C-B997-6E2C63CFE976}"/>
          </ac:picMkLst>
        </pc:picChg>
      </pc:sldChg>
      <pc:sldChg chg="modSp add mod">
        <pc:chgData name="Scott O'Hara" userId="4af207364510c311" providerId="LiveId" clId="{B34CCF3E-5E42-4135-9140-985363806727}" dt="2020-09-30T21:24:59.950" v="5926" actId="20577"/>
        <pc:sldMkLst>
          <pc:docMk/>
          <pc:sldMk cId="650184978" sldId="374"/>
        </pc:sldMkLst>
        <pc:spChg chg="mod">
          <ac:chgData name="Scott O'Hara" userId="4af207364510c311" providerId="LiveId" clId="{B34CCF3E-5E42-4135-9140-985363806727}" dt="2020-09-30T21:22:58.971" v="5821" actId="1076"/>
          <ac:spMkLst>
            <pc:docMk/>
            <pc:sldMk cId="650184978" sldId="374"/>
            <ac:spMk id="2" creationId="{E434F65A-AF18-4CE6-845A-DA5FA3A2EAC4}"/>
          </ac:spMkLst>
        </pc:spChg>
        <pc:spChg chg="mod">
          <ac:chgData name="Scott O'Hara" userId="4af207364510c311" providerId="LiveId" clId="{B34CCF3E-5E42-4135-9140-985363806727}" dt="2020-09-30T21:24:59.950" v="5926" actId="20577"/>
          <ac:spMkLst>
            <pc:docMk/>
            <pc:sldMk cId="650184978" sldId="374"/>
            <ac:spMk id="3" creationId="{CB53D919-221E-4D00-B650-AD2BE7B29895}"/>
          </ac:spMkLst>
        </pc:spChg>
      </pc:sldChg>
      <pc:sldChg chg="modSp add mod">
        <pc:chgData name="Scott O'Hara" userId="4af207364510c311" providerId="LiveId" clId="{B34CCF3E-5E42-4135-9140-985363806727}" dt="2020-10-14T19:59:08.998" v="9042" actId="1076"/>
        <pc:sldMkLst>
          <pc:docMk/>
          <pc:sldMk cId="2356215540" sldId="375"/>
        </pc:sldMkLst>
        <pc:spChg chg="mod">
          <ac:chgData name="Scott O'Hara" userId="4af207364510c311" providerId="LiveId" clId="{B34CCF3E-5E42-4135-9140-985363806727}" dt="2020-09-30T21:33:56.404" v="6468" actId="1076"/>
          <ac:spMkLst>
            <pc:docMk/>
            <pc:sldMk cId="2356215540" sldId="375"/>
            <ac:spMk id="2" creationId="{E434F65A-AF18-4CE6-845A-DA5FA3A2EAC4}"/>
          </ac:spMkLst>
        </pc:spChg>
        <pc:spChg chg="mod">
          <ac:chgData name="Scott O'Hara" userId="4af207364510c311" providerId="LiveId" clId="{B34CCF3E-5E42-4135-9140-985363806727}" dt="2020-10-14T19:59:08.998" v="9042" actId="1076"/>
          <ac:spMkLst>
            <pc:docMk/>
            <pc:sldMk cId="2356215540" sldId="375"/>
            <ac:spMk id="3" creationId="{CB53D919-221E-4D00-B650-AD2BE7B29895}"/>
          </ac:spMkLst>
        </pc:spChg>
      </pc:sldChg>
      <pc:sldChg chg="modSp add mod">
        <pc:chgData name="Scott O'Hara" userId="4af207364510c311" providerId="LiveId" clId="{B34CCF3E-5E42-4135-9140-985363806727}" dt="2020-09-30T21:52:48.154" v="6700" actId="1076"/>
        <pc:sldMkLst>
          <pc:docMk/>
          <pc:sldMk cId="3472334362" sldId="376"/>
        </pc:sldMkLst>
        <pc:spChg chg="mod">
          <ac:chgData name="Scott O'Hara" userId="4af207364510c311" providerId="LiveId" clId="{B34CCF3E-5E42-4135-9140-985363806727}" dt="2020-09-30T21:52:48.154" v="6700" actId="1076"/>
          <ac:spMkLst>
            <pc:docMk/>
            <pc:sldMk cId="3472334362" sldId="376"/>
            <ac:spMk id="2" creationId="{E434F65A-AF18-4CE6-845A-DA5FA3A2EAC4}"/>
          </ac:spMkLst>
        </pc:spChg>
        <pc:spChg chg="mod">
          <ac:chgData name="Scott O'Hara" userId="4af207364510c311" providerId="LiveId" clId="{B34CCF3E-5E42-4135-9140-985363806727}" dt="2020-09-30T21:52:20.432" v="6698" actId="20577"/>
          <ac:spMkLst>
            <pc:docMk/>
            <pc:sldMk cId="3472334362" sldId="376"/>
            <ac:spMk id="3" creationId="{CB53D919-221E-4D00-B650-AD2BE7B29895}"/>
          </ac:spMkLst>
        </pc:spChg>
      </pc:sldChg>
      <pc:sldChg chg="modSp add mod">
        <pc:chgData name="Scott O'Hara" userId="4af207364510c311" providerId="LiveId" clId="{B34CCF3E-5E42-4135-9140-985363806727}" dt="2020-10-14T19:20:14.015" v="8375" actId="20577"/>
        <pc:sldMkLst>
          <pc:docMk/>
          <pc:sldMk cId="547519221" sldId="377"/>
        </pc:sldMkLst>
        <pc:spChg chg="mod">
          <ac:chgData name="Scott O'Hara" userId="4af207364510c311" providerId="LiveId" clId="{B34CCF3E-5E42-4135-9140-985363806727}" dt="2020-10-14T19:20:14.015" v="8375" actId="20577"/>
          <ac:spMkLst>
            <pc:docMk/>
            <pc:sldMk cId="547519221" sldId="377"/>
            <ac:spMk id="3" creationId="{CB53D919-221E-4D00-B650-AD2BE7B29895}"/>
          </ac:spMkLst>
        </pc:spChg>
      </pc:sldChg>
      <pc:sldChg chg="modSp add mod">
        <pc:chgData name="Scott O'Hara" userId="4af207364510c311" providerId="LiveId" clId="{B34CCF3E-5E42-4135-9140-985363806727}" dt="2020-10-14T20:03:52.827" v="9112" actId="20577"/>
        <pc:sldMkLst>
          <pc:docMk/>
          <pc:sldMk cId="1956042275" sldId="378"/>
        </pc:sldMkLst>
        <pc:spChg chg="mod">
          <ac:chgData name="Scott O'Hara" userId="4af207364510c311" providerId="LiveId" clId="{B34CCF3E-5E42-4135-9140-985363806727}" dt="2020-09-30T22:40:01.221" v="7231" actId="1076"/>
          <ac:spMkLst>
            <pc:docMk/>
            <pc:sldMk cId="1956042275" sldId="378"/>
            <ac:spMk id="2" creationId="{E434F65A-AF18-4CE6-845A-DA5FA3A2EAC4}"/>
          </ac:spMkLst>
        </pc:spChg>
        <pc:spChg chg="mod">
          <ac:chgData name="Scott O'Hara" userId="4af207364510c311" providerId="LiveId" clId="{B34CCF3E-5E42-4135-9140-985363806727}" dt="2020-10-14T20:03:52.827" v="9112" actId="20577"/>
          <ac:spMkLst>
            <pc:docMk/>
            <pc:sldMk cId="1956042275" sldId="378"/>
            <ac:spMk id="3" creationId="{CB53D919-221E-4D00-B650-AD2BE7B29895}"/>
          </ac:spMkLst>
        </pc:spChg>
      </pc:sldChg>
      <pc:sldChg chg="addSp delSp modSp add mod">
        <pc:chgData name="Scott O'Hara" userId="4af207364510c311" providerId="LiveId" clId="{B34CCF3E-5E42-4135-9140-985363806727}" dt="2020-10-14T21:09:50.835" v="9119" actId="1076"/>
        <pc:sldMkLst>
          <pc:docMk/>
          <pc:sldMk cId="265081510" sldId="379"/>
        </pc:sldMkLst>
        <pc:spChg chg="del">
          <ac:chgData name="Scott O'Hara" userId="4af207364510c311" providerId="LiveId" clId="{B34CCF3E-5E42-4135-9140-985363806727}" dt="2020-10-14T21:09:11.374" v="9113" actId="478"/>
          <ac:spMkLst>
            <pc:docMk/>
            <pc:sldMk cId="265081510" sldId="379"/>
            <ac:spMk id="2" creationId="{E434F65A-AF18-4CE6-845A-DA5FA3A2EAC4}"/>
          </ac:spMkLst>
        </pc:spChg>
        <pc:spChg chg="mod">
          <ac:chgData name="Scott O'Hara" userId="4af207364510c311" providerId="LiveId" clId="{B34CCF3E-5E42-4135-9140-985363806727}" dt="2020-10-14T21:09:50.835" v="9119" actId="1076"/>
          <ac:spMkLst>
            <pc:docMk/>
            <pc:sldMk cId="265081510" sldId="379"/>
            <ac:spMk id="3" creationId="{CB53D919-221E-4D00-B650-AD2BE7B29895}"/>
          </ac:spMkLst>
        </pc:spChg>
        <pc:spChg chg="add del mod">
          <ac:chgData name="Scott O'Hara" userId="4af207364510c311" providerId="LiveId" clId="{B34CCF3E-5E42-4135-9140-985363806727}" dt="2020-10-14T21:09:17.457" v="9114" actId="478"/>
          <ac:spMkLst>
            <pc:docMk/>
            <pc:sldMk cId="265081510" sldId="379"/>
            <ac:spMk id="5" creationId="{7FED3EF0-0DCC-49D3-8403-83E844522D8C}"/>
          </ac:spMkLst>
        </pc:spChg>
        <pc:spChg chg="add mod">
          <ac:chgData name="Scott O'Hara" userId="4af207364510c311" providerId="LiveId" clId="{B34CCF3E-5E42-4135-9140-985363806727}" dt="2020-10-14T21:09:31.767" v="9117" actId="1076"/>
          <ac:spMkLst>
            <pc:docMk/>
            <pc:sldMk cId="265081510" sldId="379"/>
            <ac:spMk id="6" creationId="{E61AE6FF-A81D-4EA6-8FDB-8A2787969072}"/>
          </ac:spMkLst>
        </pc:spChg>
      </pc:sldChg>
      <pc:sldChg chg="modSp add mod ord">
        <pc:chgData name="Scott O'Hara" userId="4af207364510c311" providerId="LiveId" clId="{B34CCF3E-5E42-4135-9140-985363806727}" dt="2020-10-14T18:21:31.393" v="7760" actId="255"/>
        <pc:sldMkLst>
          <pc:docMk/>
          <pc:sldMk cId="3200233884" sldId="380"/>
        </pc:sldMkLst>
        <pc:spChg chg="mod">
          <ac:chgData name="Scott O'Hara" userId="4af207364510c311" providerId="LiveId" clId="{B34CCF3E-5E42-4135-9140-985363806727}" dt="2020-10-14T18:21:31.393" v="7760" actId="255"/>
          <ac:spMkLst>
            <pc:docMk/>
            <pc:sldMk cId="3200233884" sldId="380"/>
            <ac:spMk id="3" creationId="{CB53D919-221E-4D00-B650-AD2BE7B29895}"/>
          </ac:spMkLst>
        </pc:spChg>
      </pc:sldChg>
      <pc:sldChg chg="addSp modSp add mod">
        <pc:chgData name="Scott O'Hara" userId="4af207364510c311" providerId="LiveId" clId="{B34CCF3E-5E42-4135-9140-985363806727}" dt="2020-10-14T19:31:48.454" v="8791" actId="1076"/>
        <pc:sldMkLst>
          <pc:docMk/>
          <pc:sldMk cId="3226556150" sldId="381"/>
        </pc:sldMkLst>
        <pc:spChg chg="mod">
          <ac:chgData name="Scott O'Hara" userId="4af207364510c311" providerId="LiveId" clId="{B34CCF3E-5E42-4135-9140-985363806727}" dt="2020-10-14T19:31:13.125" v="8790" actId="1076"/>
          <ac:spMkLst>
            <pc:docMk/>
            <pc:sldMk cId="3226556150" sldId="381"/>
            <ac:spMk id="3" creationId="{CB53D919-221E-4D00-B650-AD2BE7B29895}"/>
          </ac:spMkLst>
        </pc:spChg>
        <pc:picChg chg="add mod">
          <ac:chgData name="Scott O'Hara" userId="4af207364510c311" providerId="LiveId" clId="{B34CCF3E-5E42-4135-9140-985363806727}" dt="2020-10-14T19:31:48.454" v="8791" actId="1076"/>
          <ac:picMkLst>
            <pc:docMk/>
            <pc:sldMk cId="3226556150" sldId="381"/>
            <ac:picMk id="4" creationId="{1B83D8D0-202B-4EDD-940C-E3881185417D}"/>
          </ac:picMkLst>
        </pc:picChg>
      </pc:sldChg>
      <pc:sldChg chg="modSp add mod">
        <pc:chgData name="Scott O'Hara" userId="4af207364510c311" providerId="LiveId" clId="{B34CCF3E-5E42-4135-9140-985363806727}" dt="2020-10-14T21:53:43.511" v="9709" actId="1076"/>
        <pc:sldMkLst>
          <pc:docMk/>
          <pc:sldMk cId="3206804555" sldId="382"/>
        </pc:sldMkLst>
        <pc:spChg chg="mod">
          <ac:chgData name="Scott O'Hara" userId="4af207364510c311" providerId="LiveId" clId="{B34CCF3E-5E42-4135-9140-985363806727}" dt="2020-10-14T21:53:43.511" v="9709" actId="1076"/>
          <ac:spMkLst>
            <pc:docMk/>
            <pc:sldMk cId="3206804555" sldId="382"/>
            <ac:spMk id="2" creationId="{E434F65A-AF18-4CE6-845A-DA5FA3A2EAC4}"/>
          </ac:spMkLst>
        </pc:spChg>
        <pc:spChg chg="mod">
          <ac:chgData name="Scott O'Hara" userId="4af207364510c311" providerId="LiveId" clId="{B34CCF3E-5E42-4135-9140-985363806727}" dt="2020-10-14T21:36:14.760" v="9124" actId="1076"/>
          <ac:spMkLst>
            <pc:docMk/>
            <pc:sldMk cId="3206804555" sldId="382"/>
            <ac:spMk id="3" creationId="{CB53D919-221E-4D00-B650-AD2BE7B29895}"/>
          </ac:spMkLst>
        </pc:spChg>
        <pc:spChg chg="mod">
          <ac:chgData name="Scott O'Hara" userId="4af207364510c311" providerId="LiveId" clId="{B34CCF3E-5E42-4135-9140-985363806727}" dt="2020-10-14T21:36:14.760" v="9124" actId="1076"/>
          <ac:spMkLst>
            <pc:docMk/>
            <pc:sldMk cId="3206804555" sldId="382"/>
            <ac:spMk id="5" creationId="{BFBBBDEB-9216-4B22-A0DF-27CD4A97A002}"/>
          </ac:spMkLst>
        </pc:spChg>
      </pc:sldChg>
      <pc:sldChg chg="modSp add mod ord">
        <pc:chgData name="Scott O'Hara" userId="4af207364510c311" providerId="LiveId" clId="{B34CCF3E-5E42-4135-9140-985363806727}" dt="2020-10-14T21:53:14.030" v="9698" actId="20577"/>
        <pc:sldMkLst>
          <pc:docMk/>
          <pc:sldMk cId="1374634627" sldId="383"/>
        </pc:sldMkLst>
        <pc:spChg chg="mod">
          <ac:chgData name="Scott O'Hara" userId="4af207364510c311" providerId="LiveId" clId="{B34CCF3E-5E42-4135-9140-985363806727}" dt="2020-10-14T21:51:58.078" v="9628" actId="1076"/>
          <ac:spMkLst>
            <pc:docMk/>
            <pc:sldMk cId="1374634627" sldId="383"/>
            <ac:spMk id="2" creationId="{E434F65A-AF18-4CE6-845A-DA5FA3A2EAC4}"/>
          </ac:spMkLst>
        </pc:spChg>
        <pc:spChg chg="mod">
          <ac:chgData name="Scott O'Hara" userId="4af207364510c311" providerId="LiveId" clId="{B34CCF3E-5E42-4135-9140-985363806727}" dt="2020-10-14T21:53:14.030" v="9698" actId="20577"/>
          <ac:spMkLst>
            <pc:docMk/>
            <pc:sldMk cId="1374634627" sldId="383"/>
            <ac:spMk id="3" creationId="{CB53D919-221E-4D00-B650-AD2BE7B29895}"/>
          </ac:spMkLst>
        </pc:spChg>
      </pc:sldChg>
      <pc:sldChg chg="addSp modSp add mod">
        <pc:chgData name="Scott O'Hara" userId="4af207364510c311" providerId="LiveId" clId="{B34CCF3E-5E42-4135-9140-985363806727}" dt="2020-10-14T22:43:56.041" v="10720" actId="1076"/>
        <pc:sldMkLst>
          <pc:docMk/>
          <pc:sldMk cId="2198908319" sldId="384"/>
        </pc:sldMkLst>
        <pc:spChg chg="mod">
          <ac:chgData name="Scott O'Hara" userId="4af207364510c311" providerId="LiveId" clId="{B34CCF3E-5E42-4135-9140-985363806727}" dt="2020-10-14T22:43:20.034" v="10716" actId="1076"/>
          <ac:spMkLst>
            <pc:docMk/>
            <pc:sldMk cId="2198908319" sldId="384"/>
            <ac:spMk id="2" creationId="{E434F65A-AF18-4CE6-845A-DA5FA3A2EAC4}"/>
          </ac:spMkLst>
        </pc:spChg>
        <pc:spChg chg="mod">
          <ac:chgData name="Scott O'Hara" userId="4af207364510c311" providerId="LiveId" clId="{B34CCF3E-5E42-4135-9140-985363806727}" dt="2020-10-14T22:43:32.365" v="10717" actId="1076"/>
          <ac:spMkLst>
            <pc:docMk/>
            <pc:sldMk cId="2198908319" sldId="384"/>
            <ac:spMk id="3" creationId="{CB53D919-221E-4D00-B650-AD2BE7B29895}"/>
          </ac:spMkLst>
        </pc:spChg>
        <pc:spChg chg="add mod">
          <ac:chgData name="Scott O'Hara" userId="4af207364510c311" providerId="LiveId" clId="{B34CCF3E-5E42-4135-9140-985363806727}" dt="2020-10-14T22:43:56.041" v="10720" actId="1076"/>
          <ac:spMkLst>
            <pc:docMk/>
            <pc:sldMk cId="2198908319" sldId="384"/>
            <ac:spMk id="5" creationId="{081FF706-CE16-4E45-8F42-9BA05BCA342A}"/>
          </ac:spMkLst>
        </pc:spChg>
      </pc:sldChg>
      <pc:sldChg chg="add del">
        <pc:chgData name="Scott O'Hara" userId="4af207364510c311" providerId="LiveId" clId="{B34CCF3E-5E42-4135-9140-985363806727}" dt="2020-10-14T22:16:08.708" v="10277" actId="47"/>
        <pc:sldMkLst>
          <pc:docMk/>
          <pc:sldMk cId="3842162867" sldId="384"/>
        </pc:sldMkLst>
      </pc:sldChg>
      <pc:sldMasterChg chg="del delSldLayout">
        <pc:chgData name="Scott O'Hara" userId="4af207364510c311" providerId="LiveId" clId="{B34CCF3E-5E42-4135-9140-985363806727}" dt="2020-09-30T15:44:16.465" v="4" actId="2696"/>
        <pc:sldMasterMkLst>
          <pc:docMk/>
          <pc:sldMasterMk cId="4265589296" sldId="2147483648"/>
        </pc:sldMasterMkLst>
        <pc:sldLayoutChg chg="del">
          <pc:chgData name="Scott O'Hara" userId="4af207364510c311" providerId="LiveId" clId="{B34CCF3E-5E42-4135-9140-985363806727}" dt="2020-09-30T15:44:16.465" v="4" actId="2696"/>
          <pc:sldLayoutMkLst>
            <pc:docMk/>
            <pc:sldMasterMk cId="4265589296" sldId="2147483648"/>
            <pc:sldLayoutMk cId="3562441818" sldId="2147483649"/>
          </pc:sldLayoutMkLst>
        </pc:sldLayoutChg>
        <pc:sldLayoutChg chg="del">
          <pc:chgData name="Scott O'Hara" userId="4af207364510c311" providerId="LiveId" clId="{B34CCF3E-5E42-4135-9140-985363806727}" dt="2020-09-30T15:44:16.465" v="4" actId="2696"/>
          <pc:sldLayoutMkLst>
            <pc:docMk/>
            <pc:sldMasterMk cId="4265589296" sldId="2147483648"/>
            <pc:sldLayoutMk cId="3435392891" sldId="2147483650"/>
          </pc:sldLayoutMkLst>
        </pc:sldLayoutChg>
        <pc:sldLayoutChg chg="del">
          <pc:chgData name="Scott O'Hara" userId="4af207364510c311" providerId="LiveId" clId="{B34CCF3E-5E42-4135-9140-985363806727}" dt="2020-09-30T15:44:16.465" v="4" actId="2696"/>
          <pc:sldLayoutMkLst>
            <pc:docMk/>
            <pc:sldMasterMk cId="4265589296" sldId="2147483648"/>
            <pc:sldLayoutMk cId="2242267816" sldId="2147483651"/>
          </pc:sldLayoutMkLst>
        </pc:sldLayoutChg>
        <pc:sldLayoutChg chg="del">
          <pc:chgData name="Scott O'Hara" userId="4af207364510c311" providerId="LiveId" clId="{B34CCF3E-5E42-4135-9140-985363806727}" dt="2020-09-30T15:44:16.465" v="4" actId="2696"/>
          <pc:sldLayoutMkLst>
            <pc:docMk/>
            <pc:sldMasterMk cId="4265589296" sldId="2147483648"/>
            <pc:sldLayoutMk cId="2173593389" sldId="2147483652"/>
          </pc:sldLayoutMkLst>
        </pc:sldLayoutChg>
        <pc:sldLayoutChg chg="del">
          <pc:chgData name="Scott O'Hara" userId="4af207364510c311" providerId="LiveId" clId="{B34CCF3E-5E42-4135-9140-985363806727}" dt="2020-09-30T15:44:16.465" v="4" actId="2696"/>
          <pc:sldLayoutMkLst>
            <pc:docMk/>
            <pc:sldMasterMk cId="4265589296" sldId="2147483648"/>
            <pc:sldLayoutMk cId="3303979947" sldId="2147483653"/>
          </pc:sldLayoutMkLst>
        </pc:sldLayoutChg>
        <pc:sldLayoutChg chg="del">
          <pc:chgData name="Scott O'Hara" userId="4af207364510c311" providerId="LiveId" clId="{B34CCF3E-5E42-4135-9140-985363806727}" dt="2020-09-30T15:44:16.465" v="4" actId="2696"/>
          <pc:sldLayoutMkLst>
            <pc:docMk/>
            <pc:sldMasterMk cId="4265589296" sldId="2147483648"/>
            <pc:sldLayoutMk cId="3928674654" sldId="2147483654"/>
          </pc:sldLayoutMkLst>
        </pc:sldLayoutChg>
        <pc:sldLayoutChg chg="del">
          <pc:chgData name="Scott O'Hara" userId="4af207364510c311" providerId="LiveId" clId="{B34CCF3E-5E42-4135-9140-985363806727}" dt="2020-09-30T15:44:16.465" v="4" actId="2696"/>
          <pc:sldLayoutMkLst>
            <pc:docMk/>
            <pc:sldMasterMk cId="4265589296" sldId="2147483648"/>
            <pc:sldLayoutMk cId="3134379017" sldId="2147483655"/>
          </pc:sldLayoutMkLst>
        </pc:sldLayoutChg>
        <pc:sldLayoutChg chg="del">
          <pc:chgData name="Scott O'Hara" userId="4af207364510c311" providerId="LiveId" clId="{B34CCF3E-5E42-4135-9140-985363806727}" dt="2020-09-30T15:44:16.465" v="4" actId="2696"/>
          <pc:sldLayoutMkLst>
            <pc:docMk/>
            <pc:sldMasterMk cId="4265589296" sldId="2147483648"/>
            <pc:sldLayoutMk cId="2375720037" sldId="2147483656"/>
          </pc:sldLayoutMkLst>
        </pc:sldLayoutChg>
        <pc:sldLayoutChg chg="del">
          <pc:chgData name="Scott O'Hara" userId="4af207364510c311" providerId="LiveId" clId="{B34CCF3E-5E42-4135-9140-985363806727}" dt="2020-09-30T15:44:16.465" v="4" actId="2696"/>
          <pc:sldLayoutMkLst>
            <pc:docMk/>
            <pc:sldMasterMk cId="4265589296" sldId="2147483648"/>
            <pc:sldLayoutMk cId="3122310247" sldId="2147483657"/>
          </pc:sldLayoutMkLst>
        </pc:sldLayoutChg>
        <pc:sldLayoutChg chg="del">
          <pc:chgData name="Scott O'Hara" userId="4af207364510c311" providerId="LiveId" clId="{B34CCF3E-5E42-4135-9140-985363806727}" dt="2020-09-30T15:44:16.465" v="4" actId="2696"/>
          <pc:sldLayoutMkLst>
            <pc:docMk/>
            <pc:sldMasterMk cId="4265589296" sldId="2147483648"/>
            <pc:sldLayoutMk cId="2430800522" sldId="2147483658"/>
          </pc:sldLayoutMkLst>
        </pc:sldLayoutChg>
        <pc:sldLayoutChg chg="del">
          <pc:chgData name="Scott O'Hara" userId="4af207364510c311" providerId="LiveId" clId="{B34CCF3E-5E42-4135-9140-985363806727}" dt="2020-09-30T15:44:16.465" v="4" actId="2696"/>
          <pc:sldLayoutMkLst>
            <pc:docMk/>
            <pc:sldMasterMk cId="4265589296" sldId="2147483648"/>
            <pc:sldLayoutMk cId="2170789029"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1426A2-CAF7-4D87-A16C-7302523A6343}"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F3BFC-189B-4897-BB05-8CC5F14EDE27}"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778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661426A2-CAF7-4D87-A16C-7302523A6343}" type="datetimeFigureOut">
              <a:rPr lang="en-US" smtClean="0"/>
              <a:t>6/2/2021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115849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1426A2-CAF7-4D87-A16C-7302523A6343}"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1962663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1426A2-CAF7-4D87-A16C-7302523A6343}"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F3BFC-189B-4897-BB05-8CC5F14EDE27}"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86747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1426A2-CAF7-4D87-A16C-7302523A6343}"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3330290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1426A2-CAF7-4D87-A16C-7302523A6343}"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F3BFC-189B-4897-BB05-8CC5F14EDE27}"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001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1426A2-CAF7-4D87-A16C-7302523A6343}"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3558273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426A2-CAF7-4D87-A16C-7302523A6343}"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1470699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426A2-CAF7-4D87-A16C-7302523A6343}"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2881686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426A2-CAF7-4D87-A16C-7302523A6343}"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941690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1426A2-CAF7-4D87-A16C-7302523A6343}"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2725383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1426A2-CAF7-4D87-A16C-7302523A6343}"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207665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1426A2-CAF7-4D87-A16C-7302523A6343}" type="datetimeFigureOut">
              <a:rPr lang="en-US" smtClean="0"/>
              <a:t>6/2/2021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177974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1426A2-CAF7-4D87-A16C-7302523A6343}" type="datetimeFigureOut">
              <a:rPr lang="en-US" smtClean="0"/>
              <a:t>6/2/2021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2684018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1426A2-CAF7-4D87-A16C-7302523A6343}" type="datetimeFigureOut">
              <a:rPr lang="en-US" smtClean="0"/>
              <a:t>6/2/2021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333505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61426A2-CAF7-4D87-A16C-7302523A6343}"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2697472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61426A2-CAF7-4D87-A16C-7302523A6343}"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F3BFC-189B-4897-BB05-8CC5F14EDE27}" type="slidenum">
              <a:rPr lang="en-US" smtClean="0"/>
              <a:t>‹#›</a:t>
            </a:fld>
            <a:endParaRPr lang="en-US"/>
          </a:p>
        </p:txBody>
      </p:sp>
    </p:spTree>
    <p:extLst>
      <p:ext uri="{BB962C8B-B14F-4D97-AF65-F5344CB8AC3E}">
        <p14:creationId xmlns:p14="http://schemas.microsoft.com/office/powerpoint/2010/main" val="2386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61426A2-CAF7-4D87-A16C-7302523A6343}" type="datetimeFigureOut">
              <a:rPr lang="en-US" smtClean="0"/>
              <a:t>6/2/2021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16F3BFC-189B-4897-BB05-8CC5F14EDE27}" type="slidenum">
              <a:rPr lang="en-US" smtClean="0"/>
              <a:t>‹#›</a:t>
            </a:fld>
            <a:endParaRPr lang="en-US"/>
          </a:p>
        </p:txBody>
      </p:sp>
    </p:spTree>
    <p:extLst>
      <p:ext uri="{BB962C8B-B14F-4D97-AF65-F5344CB8AC3E}">
        <p14:creationId xmlns:p14="http://schemas.microsoft.com/office/powerpoint/2010/main" val="14808388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gfin.github.io/2020/06/22/Induction-Intro/" TargetMode="External"/><Relationship Id="rId2" Type="http://schemas.openxmlformats.org/officeDocument/2006/relationships/hyperlink" Target="https://arxiv.org/abs/1801.05667"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7"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p:cNvSpPr>
            <a:spLocks noGrp="1"/>
          </p:cNvSpPr>
          <p:nvPr>
            <p:ph type="ctrTitle"/>
          </p:nvPr>
        </p:nvSpPr>
        <p:spPr>
          <a:xfrm>
            <a:off x="684212" y="1683727"/>
            <a:ext cx="10108346" cy="2484211"/>
          </a:xfrm>
        </p:spPr>
        <p:txBody>
          <a:bodyPr>
            <a:normAutofit fontScale="90000"/>
          </a:bodyPr>
          <a:lstStyle/>
          <a:p>
            <a:pPr algn="ctr">
              <a:lnSpc>
                <a:spcPct val="90000"/>
              </a:lnSpc>
            </a:pPr>
            <a:r>
              <a:rPr lang="en-US" sz="6000" dirty="0">
                <a:solidFill>
                  <a:schemeClr val="tx2"/>
                </a:solidFill>
              </a:rPr>
              <a:t>Innateness, Inductive Bias and AI</a:t>
            </a:r>
            <a:br>
              <a:rPr lang="en-US" sz="1000" dirty="0">
                <a:solidFill>
                  <a:schemeClr val="tx2"/>
                </a:solidFill>
              </a:rPr>
            </a:br>
            <a:br>
              <a:rPr lang="en-US" sz="6000" dirty="0">
                <a:solidFill>
                  <a:schemeClr val="tx2"/>
                </a:solidFill>
              </a:rPr>
            </a:br>
            <a:r>
              <a:rPr lang="en-US" sz="6000" dirty="0">
                <a:solidFill>
                  <a:schemeClr val="tx2"/>
                </a:solidFill>
              </a:rPr>
              <a:t>(Work in Progress)</a:t>
            </a:r>
            <a:endParaRPr lang="en-US" sz="6000" i="1" dirty="0">
              <a:solidFill>
                <a:schemeClr val="tx2"/>
              </a:solidFill>
            </a:endParaRPr>
          </a:p>
        </p:txBody>
      </p:sp>
      <p:sp>
        <p:nvSpPr>
          <p:cNvPr id="3" name="Content Placeholder 2"/>
          <p:cNvSpPr>
            <a:spLocks noGrp="1"/>
          </p:cNvSpPr>
          <p:nvPr>
            <p:ph type="subTitle" idx="1"/>
          </p:nvPr>
        </p:nvSpPr>
        <p:spPr>
          <a:xfrm>
            <a:off x="684212" y="4684293"/>
            <a:ext cx="7005742" cy="1143002"/>
          </a:xfrm>
        </p:spPr>
        <p:txBody>
          <a:bodyPr>
            <a:normAutofit/>
          </a:bodyPr>
          <a:lstStyle/>
          <a:p>
            <a:pPr>
              <a:lnSpc>
                <a:spcPct val="90000"/>
              </a:lnSpc>
            </a:pPr>
            <a:r>
              <a:rPr lang="en-US" sz="1600" dirty="0">
                <a:solidFill>
                  <a:schemeClr val="tx1">
                    <a:alpha val="80000"/>
                  </a:schemeClr>
                </a:solidFill>
              </a:rPr>
              <a:t>Scott O’Hara</a:t>
            </a:r>
          </a:p>
          <a:p>
            <a:pPr>
              <a:lnSpc>
                <a:spcPct val="90000"/>
              </a:lnSpc>
            </a:pPr>
            <a:r>
              <a:rPr lang="en-US" sz="1600" dirty="0">
                <a:solidFill>
                  <a:schemeClr val="tx1">
                    <a:alpha val="80000"/>
                  </a:schemeClr>
                </a:solidFill>
              </a:rPr>
              <a:t>Metrowest Developers Machine Learning Group</a:t>
            </a:r>
          </a:p>
          <a:p>
            <a:pPr>
              <a:lnSpc>
                <a:spcPct val="90000"/>
              </a:lnSpc>
            </a:pPr>
            <a:r>
              <a:rPr lang="en-US" sz="1600" dirty="0">
                <a:solidFill>
                  <a:schemeClr val="tx1">
                    <a:alpha val="80000"/>
                  </a:schemeClr>
                </a:solidFill>
              </a:rPr>
              <a:t>06/02/2021</a:t>
            </a:r>
          </a:p>
          <a:p>
            <a:pPr>
              <a:lnSpc>
                <a:spcPct val="90000"/>
              </a:lnSpc>
            </a:pPr>
            <a:endParaRPr lang="en-US" sz="1600" dirty="0">
              <a:solidFill>
                <a:schemeClr val="tx1">
                  <a:alpha val="80000"/>
                </a:schemeClr>
              </a:solidFill>
            </a:endParaRPr>
          </a:p>
        </p:txBody>
      </p:sp>
    </p:spTree>
    <p:extLst>
      <p:ext uri="{BB962C8B-B14F-4D97-AF65-F5344CB8AC3E}">
        <p14:creationId xmlns:p14="http://schemas.microsoft.com/office/powerpoint/2010/main" val="24401227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616905" y="439502"/>
            <a:ext cx="8958190" cy="734272"/>
          </a:xfrm>
        </p:spPr>
        <p:txBody>
          <a:bodyPr vert="horz" lIns="91440" tIns="45720" rIns="91440" bIns="45720" rtlCol="0" anchor="b">
            <a:noAutofit/>
          </a:bodyPr>
          <a:lstStyle/>
          <a:p>
            <a:pPr algn="ctr"/>
            <a:r>
              <a:rPr lang="en-US" sz="4200" dirty="0"/>
              <a:t>A Blank Slate</a:t>
            </a:r>
          </a:p>
        </p:txBody>
      </p:sp>
      <p:sp>
        <p:nvSpPr>
          <p:cNvPr id="4" name="TextBox 3">
            <a:extLst>
              <a:ext uri="{FF2B5EF4-FFF2-40B4-BE49-F238E27FC236}">
                <a16:creationId xmlns:a16="http://schemas.microsoft.com/office/drawing/2014/main" id="{624969A0-AF39-486D-989A-1E93D01B1051}"/>
              </a:ext>
            </a:extLst>
          </p:cNvPr>
          <p:cNvSpPr txBox="1"/>
          <p:nvPr/>
        </p:nvSpPr>
        <p:spPr>
          <a:xfrm>
            <a:off x="1230805" y="1573282"/>
            <a:ext cx="11034466" cy="3970318"/>
          </a:xfrm>
          <a:prstGeom prst="rect">
            <a:avLst/>
          </a:prstGeom>
          <a:noFill/>
        </p:spPr>
        <p:txBody>
          <a:bodyPr wrap="square" rtlCol="0">
            <a:spAutoFit/>
          </a:bodyPr>
          <a:lstStyle/>
          <a:p>
            <a:pPr marL="457200" indent="-457200">
              <a:buFont typeface="Arial" panose="020B0604020202020204" pitchFamily="34" charset="0"/>
              <a:buChar char="•"/>
            </a:pPr>
            <a:r>
              <a:rPr lang="en-US" sz="3600" dirty="0"/>
              <a:t>k = 0, r = 0</a:t>
            </a:r>
          </a:p>
          <a:p>
            <a:pPr marL="457200" indent="-457200">
              <a:buFont typeface="Arial" panose="020B0604020202020204" pitchFamily="34" charset="0"/>
              <a:buChar char="•"/>
            </a:pPr>
            <a:endParaRPr lang="en-US" sz="3600" dirty="0"/>
          </a:p>
          <a:p>
            <a:pPr marL="457200" indent="-457200">
              <a:buFont typeface="Arial" panose="020B0604020202020204" pitchFamily="34" charset="0"/>
              <a:buChar char="•"/>
            </a:pPr>
            <a:r>
              <a:rPr lang="en-US" sz="3600" dirty="0"/>
              <a:t>a = extremely minimal value (e.g., an operation for adjusting weights relative to reinforcement signals.</a:t>
            </a:r>
          </a:p>
          <a:p>
            <a:endParaRPr lang="en-US" sz="3600" dirty="0"/>
          </a:p>
          <a:p>
            <a:pPr marL="457200" indent="-457200">
              <a:buFont typeface="Arial" panose="020B0604020202020204" pitchFamily="34" charset="0"/>
              <a:buChar char="•"/>
            </a:pPr>
            <a:r>
              <a:rPr lang="en-US" sz="3600" dirty="0"/>
              <a:t>Leave the rest to e (experience)</a:t>
            </a:r>
          </a:p>
        </p:txBody>
      </p:sp>
    </p:spTree>
    <p:extLst>
      <p:ext uri="{BB962C8B-B14F-4D97-AF65-F5344CB8AC3E}">
        <p14:creationId xmlns:p14="http://schemas.microsoft.com/office/powerpoint/2010/main" val="3650155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616905" y="439502"/>
            <a:ext cx="8958190" cy="734272"/>
          </a:xfrm>
        </p:spPr>
        <p:txBody>
          <a:bodyPr vert="horz" lIns="91440" tIns="45720" rIns="91440" bIns="45720" rtlCol="0" anchor="b">
            <a:noAutofit/>
          </a:bodyPr>
          <a:lstStyle/>
          <a:p>
            <a:pPr algn="ctr"/>
            <a:r>
              <a:rPr lang="en-US" sz="4200" dirty="0"/>
              <a:t>A Blank Slate [2]</a:t>
            </a:r>
          </a:p>
        </p:txBody>
      </p:sp>
      <p:sp>
        <p:nvSpPr>
          <p:cNvPr id="4" name="TextBox 3">
            <a:extLst>
              <a:ext uri="{FF2B5EF4-FFF2-40B4-BE49-F238E27FC236}">
                <a16:creationId xmlns:a16="http://schemas.microsoft.com/office/drawing/2014/main" id="{624969A0-AF39-486D-989A-1E93D01B1051}"/>
              </a:ext>
            </a:extLst>
          </p:cNvPr>
          <p:cNvSpPr txBox="1"/>
          <p:nvPr/>
        </p:nvSpPr>
        <p:spPr>
          <a:xfrm>
            <a:off x="334108" y="1423813"/>
            <a:ext cx="11245362" cy="4832092"/>
          </a:xfrm>
          <a:prstGeom prst="rect">
            <a:avLst/>
          </a:prstGeom>
          <a:noFill/>
        </p:spPr>
        <p:txBody>
          <a:bodyPr wrap="square" rtlCol="0">
            <a:spAutoFit/>
          </a:bodyPr>
          <a:lstStyle/>
          <a:p>
            <a:r>
              <a:rPr lang="en-US" sz="2800" dirty="0"/>
              <a:t>In the words of John Locke (1694):</a:t>
            </a:r>
          </a:p>
          <a:p>
            <a:endParaRPr lang="en-US" sz="2800" dirty="0"/>
          </a:p>
          <a:p>
            <a:r>
              <a:rPr lang="en-US" sz="2800" dirty="0"/>
              <a:t>	</a:t>
            </a:r>
            <a:r>
              <a:rPr lang="en-US" sz="2800" i="1" dirty="0"/>
              <a:t>All ideas come from sensation or reflection.</a:t>
            </a:r>
          </a:p>
          <a:p>
            <a:endParaRPr lang="en-US" sz="2800" i="1" dirty="0"/>
          </a:p>
          <a:p>
            <a:r>
              <a:rPr lang="en-US" sz="2800" i="1" dirty="0"/>
              <a:t>	Let us then suppose the mind to be, as we say, white 	paper, void of all characters, without any ideas:—How 	comes it to be furnished? ....</a:t>
            </a:r>
          </a:p>
          <a:p>
            <a:endParaRPr lang="en-US" sz="2800" i="1" dirty="0"/>
          </a:p>
          <a:p>
            <a:r>
              <a:rPr lang="en-US" sz="2800" i="1" dirty="0"/>
              <a:t>	Whence has it all the materials of reason and knowledge?</a:t>
            </a:r>
          </a:p>
          <a:p>
            <a:endParaRPr lang="en-US" sz="2800" i="1" dirty="0"/>
          </a:p>
          <a:p>
            <a:r>
              <a:rPr lang="en-US" sz="2800" i="1" dirty="0"/>
              <a:t>	To this I answer, in one word, from EXPERIENCE.</a:t>
            </a:r>
          </a:p>
        </p:txBody>
      </p:sp>
    </p:spTree>
    <p:extLst>
      <p:ext uri="{BB962C8B-B14F-4D97-AF65-F5344CB8AC3E}">
        <p14:creationId xmlns:p14="http://schemas.microsoft.com/office/powerpoint/2010/main" val="2680435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616905" y="237279"/>
            <a:ext cx="8958190" cy="734272"/>
          </a:xfrm>
        </p:spPr>
        <p:txBody>
          <a:bodyPr vert="horz" lIns="91440" tIns="45720" rIns="91440" bIns="45720" rtlCol="0" anchor="b">
            <a:noAutofit/>
          </a:bodyPr>
          <a:lstStyle/>
          <a:p>
            <a:pPr algn="ctr"/>
            <a:r>
              <a:rPr lang="en-US" sz="4200" dirty="0"/>
              <a:t>A Blank Slate Machine</a:t>
            </a:r>
          </a:p>
        </p:txBody>
      </p:sp>
      <p:sp>
        <p:nvSpPr>
          <p:cNvPr id="4" name="TextBox 3">
            <a:extLst>
              <a:ext uri="{FF2B5EF4-FFF2-40B4-BE49-F238E27FC236}">
                <a16:creationId xmlns:a16="http://schemas.microsoft.com/office/drawing/2014/main" id="{624969A0-AF39-486D-989A-1E93D01B1051}"/>
              </a:ext>
            </a:extLst>
          </p:cNvPr>
          <p:cNvSpPr txBox="1"/>
          <p:nvPr/>
        </p:nvSpPr>
        <p:spPr>
          <a:xfrm>
            <a:off x="328245" y="1313909"/>
            <a:ext cx="11749454" cy="4893647"/>
          </a:xfrm>
          <a:prstGeom prst="rect">
            <a:avLst/>
          </a:prstGeom>
          <a:noFill/>
        </p:spPr>
        <p:txBody>
          <a:bodyPr wrap="square" rtlCol="0">
            <a:spAutoFit/>
          </a:bodyPr>
          <a:lstStyle/>
          <a:p>
            <a:r>
              <a:rPr lang="en-US" sz="2400" dirty="0"/>
              <a:t>Deep learning pioneer </a:t>
            </a:r>
            <a:r>
              <a:rPr lang="en-US" sz="2400" b="1" i="1" dirty="0"/>
              <a:t>Yann </a:t>
            </a:r>
            <a:r>
              <a:rPr lang="en-US" sz="2400" b="1" i="1" dirty="0" err="1"/>
              <a:t>LeCun</a:t>
            </a:r>
            <a:r>
              <a:rPr lang="en-US" sz="2400" b="1" i="1" dirty="0"/>
              <a:t> </a:t>
            </a:r>
            <a:r>
              <a:rPr lang="en-US" sz="2400" dirty="0"/>
              <a:t>similarly appears to believe that both </a:t>
            </a:r>
            <a:r>
              <a:rPr lang="en-US" sz="2400" i="1" dirty="0"/>
              <a:t>a</a:t>
            </a:r>
            <a:r>
              <a:rPr lang="en-US" sz="2400" dirty="0"/>
              <a:t>, </a:t>
            </a:r>
            <a:r>
              <a:rPr lang="en-US" sz="2400" i="1" dirty="0"/>
              <a:t>r</a:t>
            </a:r>
            <a:r>
              <a:rPr lang="en-US" sz="2400" dirty="0"/>
              <a:t> and </a:t>
            </a:r>
            <a:r>
              <a:rPr lang="en-US" sz="2400" i="1" dirty="0"/>
              <a:t>k</a:t>
            </a:r>
            <a:r>
              <a:rPr lang="en-US" sz="2400" dirty="0"/>
              <a:t> should approach zero, as he made clear at an October 5, 2017 debate with me at NYU [tinyurl.com/</a:t>
            </a:r>
            <a:r>
              <a:rPr lang="en-US" sz="2400" dirty="0" err="1"/>
              <a:t>lecunmarcusdebate</a:t>
            </a:r>
            <a:r>
              <a:rPr lang="en-US" sz="2400" dirty="0"/>
              <a:t>].</a:t>
            </a:r>
          </a:p>
          <a:p>
            <a:endParaRPr lang="en-US" sz="2400" dirty="0"/>
          </a:p>
          <a:p>
            <a:r>
              <a:rPr lang="en-US" sz="2400" dirty="0"/>
              <a:t>In particular, in my own remarks I proposed a list of ten candidate elements that I felt would be important for AI, mostly on the representational side (see section 5).</a:t>
            </a:r>
          </a:p>
          <a:p>
            <a:endParaRPr lang="en-US" sz="2400" dirty="0"/>
          </a:p>
          <a:p>
            <a:r>
              <a:rPr lang="en-US" sz="2400" dirty="0"/>
              <a:t>When questioned about that list by the moderator (David Chalmers) </a:t>
            </a:r>
            <a:r>
              <a:rPr lang="en-US" sz="2400" dirty="0" err="1"/>
              <a:t>LeCun</a:t>
            </a:r>
            <a:r>
              <a:rPr lang="en-US" sz="2400" dirty="0"/>
              <a:t> took a strong empiricist position, very much in the spirit of John Locke, suggesting that none of those 10 elements needed to be innate for AI systems.</a:t>
            </a:r>
          </a:p>
          <a:p>
            <a:endParaRPr lang="en-US" sz="2400" dirty="0"/>
          </a:p>
          <a:p>
            <a:r>
              <a:rPr lang="en-US" sz="2400" dirty="0"/>
              <a:t>[Marcus 2018]</a:t>
            </a:r>
          </a:p>
        </p:txBody>
      </p:sp>
    </p:spTree>
    <p:extLst>
      <p:ext uri="{BB962C8B-B14F-4D97-AF65-F5344CB8AC3E}">
        <p14:creationId xmlns:p14="http://schemas.microsoft.com/office/powerpoint/2010/main" val="661760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546567" y="70226"/>
            <a:ext cx="8958190" cy="734272"/>
          </a:xfrm>
        </p:spPr>
        <p:txBody>
          <a:bodyPr vert="horz" lIns="91440" tIns="45720" rIns="91440" bIns="45720" rtlCol="0" anchor="b">
            <a:noAutofit/>
          </a:bodyPr>
          <a:lstStyle/>
          <a:p>
            <a:pPr algn="ctr"/>
            <a:r>
              <a:rPr lang="en-US" dirty="0"/>
              <a:t>deepMind’s ALPHA Zero</a:t>
            </a:r>
          </a:p>
        </p:txBody>
      </p:sp>
      <p:sp>
        <p:nvSpPr>
          <p:cNvPr id="4" name="TextBox 3">
            <a:extLst>
              <a:ext uri="{FF2B5EF4-FFF2-40B4-BE49-F238E27FC236}">
                <a16:creationId xmlns:a16="http://schemas.microsoft.com/office/drawing/2014/main" id="{624969A0-AF39-486D-989A-1E93D01B1051}"/>
              </a:ext>
            </a:extLst>
          </p:cNvPr>
          <p:cNvSpPr txBox="1"/>
          <p:nvPr/>
        </p:nvSpPr>
        <p:spPr>
          <a:xfrm>
            <a:off x="150935" y="804498"/>
            <a:ext cx="11749454" cy="6001643"/>
          </a:xfrm>
          <a:prstGeom prst="rect">
            <a:avLst/>
          </a:prstGeom>
          <a:noFill/>
        </p:spPr>
        <p:txBody>
          <a:bodyPr wrap="square" rtlCol="0">
            <a:spAutoFit/>
          </a:bodyPr>
          <a:lstStyle/>
          <a:p>
            <a:r>
              <a:rPr lang="en-US" sz="2400" dirty="0"/>
              <a:t>Perhaps the strongest argument for keeping the values of a, r, and k small, while relying on a high value of e, comes from DeepMind’s groundbreaking work on playing classical board games through reinforcement learning, masterfully presented by </a:t>
            </a:r>
            <a:r>
              <a:rPr lang="en-US" sz="2400" dirty="0" err="1"/>
              <a:t>Demis</a:t>
            </a:r>
            <a:r>
              <a:rPr lang="en-US" sz="2400" dirty="0"/>
              <a:t> Hassabis at December 7, 2017 NIPS Symposium on Kinds of Intelligence, and in a series of three papers.</a:t>
            </a:r>
          </a:p>
          <a:p>
            <a:endParaRPr lang="en-US" sz="2400" dirty="0"/>
          </a:p>
          <a:p>
            <a:r>
              <a:rPr lang="en-US" sz="2400" dirty="0"/>
              <a:t>The </a:t>
            </a:r>
            <a:r>
              <a:rPr lang="en-US" sz="2400" u="sng" dirty="0"/>
              <a:t>first</a:t>
            </a:r>
            <a:r>
              <a:rPr lang="en-US" sz="2400" dirty="0"/>
              <a:t>, published in </a:t>
            </a:r>
            <a:r>
              <a:rPr lang="en-US" sz="2400" i="1" dirty="0"/>
              <a:t>Nature</a:t>
            </a:r>
            <a:r>
              <a:rPr lang="en-US" sz="2400" dirty="0"/>
              <a:t>, introduced </a:t>
            </a:r>
            <a:r>
              <a:rPr lang="en-US" sz="2400" b="1" dirty="0"/>
              <a:t>AlphaGo</a:t>
            </a:r>
            <a:r>
              <a:rPr lang="en-US" sz="2400" dirty="0"/>
              <a:t> (Silver et al., 2016);</a:t>
            </a:r>
          </a:p>
          <a:p>
            <a:endParaRPr lang="en-US" sz="2400" dirty="0"/>
          </a:p>
          <a:p>
            <a:r>
              <a:rPr lang="en-US" sz="2400" dirty="0"/>
              <a:t>the </a:t>
            </a:r>
            <a:r>
              <a:rPr lang="en-US" sz="2400" u="sng" dirty="0"/>
              <a:t>second</a:t>
            </a:r>
            <a:r>
              <a:rPr lang="en-US" sz="2400" dirty="0"/>
              <a:t>, also published in </a:t>
            </a:r>
            <a:r>
              <a:rPr lang="en-US" sz="2400" i="1" dirty="0"/>
              <a:t>Nature</a:t>
            </a:r>
            <a:r>
              <a:rPr lang="en-US" sz="2400" dirty="0"/>
              <a:t>, focused on a more powerful successor, </a:t>
            </a:r>
            <a:r>
              <a:rPr lang="en-US" sz="2400" b="1" dirty="0"/>
              <a:t>AlphaGo Zero </a:t>
            </a:r>
            <a:r>
              <a:rPr lang="en-US" sz="2400" dirty="0"/>
              <a:t>(Silver et al., 2017a);</a:t>
            </a:r>
          </a:p>
          <a:p>
            <a:endParaRPr lang="en-US" sz="2400" dirty="0"/>
          </a:p>
          <a:p>
            <a:r>
              <a:rPr lang="en-US" sz="2400" dirty="0"/>
              <a:t>the </a:t>
            </a:r>
            <a:r>
              <a:rPr lang="en-US" sz="2400" u="sng" dirty="0"/>
              <a:t>third</a:t>
            </a:r>
            <a:r>
              <a:rPr lang="en-US" sz="2400" dirty="0"/>
              <a:t> focused on </a:t>
            </a:r>
            <a:r>
              <a:rPr lang="en-US" sz="2400" b="1" dirty="0"/>
              <a:t>Alpha Zero</a:t>
            </a:r>
            <a:r>
              <a:rPr lang="en-US" sz="2400" dirty="0"/>
              <a:t>, a still-more powerful variation on the theme that played Go, chess and shogi at unprecedented levels, published on </a:t>
            </a:r>
            <a:r>
              <a:rPr lang="en-US" sz="2400" i="1" dirty="0" err="1"/>
              <a:t>arXiv</a:t>
            </a:r>
            <a:r>
              <a:rPr lang="en-US" sz="2400" dirty="0"/>
              <a:t>, December 2017 (Silver et al., 2017b).</a:t>
            </a:r>
          </a:p>
          <a:p>
            <a:endParaRPr lang="en-US" sz="2400" dirty="0"/>
          </a:p>
          <a:p>
            <a:r>
              <a:rPr lang="en-US" sz="2400" dirty="0"/>
              <a:t>[Marcus 2018]</a:t>
            </a:r>
          </a:p>
        </p:txBody>
      </p:sp>
    </p:spTree>
    <p:extLst>
      <p:ext uri="{BB962C8B-B14F-4D97-AF65-F5344CB8AC3E}">
        <p14:creationId xmlns:p14="http://schemas.microsoft.com/office/powerpoint/2010/main" val="764920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948229" y="-8792"/>
            <a:ext cx="8295542" cy="1225743"/>
          </a:xfrm>
        </p:spPr>
        <p:txBody>
          <a:bodyPr vert="horz" lIns="91440" tIns="45720" rIns="91440" bIns="45720" rtlCol="0" anchor="b">
            <a:noAutofit/>
          </a:bodyPr>
          <a:lstStyle/>
          <a:p>
            <a:pPr algn="ctr"/>
            <a:r>
              <a:rPr lang="en-US" dirty="0"/>
              <a:t>deepMind’s Nature Paper: AlphaGo is a Blank Slate </a:t>
            </a:r>
          </a:p>
        </p:txBody>
      </p:sp>
      <p:sp>
        <p:nvSpPr>
          <p:cNvPr id="4" name="TextBox 3">
            <a:extLst>
              <a:ext uri="{FF2B5EF4-FFF2-40B4-BE49-F238E27FC236}">
                <a16:creationId xmlns:a16="http://schemas.microsoft.com/office/drawing/2014/main" id="{624969A0-AF39-486D-989A-1E93D01B1051}"/>
              </a:ext>
            </a:extLst>
          </p:cNvPr>
          <p:cNvSpPr txBox="1"/>
          <p:nvPr/>
        </p:nvSpPr>
        <p:spPr>
          <a:xfrm>
            <a:off x="221273" y="1340830"/>
            <a:ext cx="11749454" cy="5262979"/>
          </a:xfrm>
          <a:prstGeom prst="rect">
            <a:avLst/>
          </a:prstGeom>
          <a:noFill/>
        </p:spPr>
        <p:txBody>
          <a:bodyPr wrap="square" rtlCol="0">
            <a:spAutoFit/>
          </a:bodyPr>
          <a:lstStyle/>
          <a:p>
            <a:r>
              <a:rPr lang="en-US" sz="2400" b="1" dirty="0"/>
              <a:t>DeepMind’s 2017 Nature paper frames their results, throughout, as an implicit, and at times explicit, argument for a strong version of empiricism.</a:t>
            </a:r>
            <a:r>
              <a:rPr lang="en-US" sz="2400" dirty="0"/>
              <a:t> Their strongly antinativist framing began with title of the paper, which purported to show that they had demonstrated “Mastering the game of Go without human knowledge”.</a:t>
            </a:r>
          </a:p>
          <a:p>
            <a:endParaRPr lang="en-US" sz="2400" dirty="0"/>
          </a:p>
          <a:p>
            <a:r>
              <a:rPr lang="en-US" sz="2400" b="1" dirty="0"/>
              <a:t>The abstract similarly claimed that the system they presented</a:t>
            </a:r>
          </a:p>
          <a:p>
            <a:r>
              <a:rPr lang="en-US" sz="2400" b="1" dirty="0"/>
              <a:t>achieved its undeniably impressive results by “starting tabula rasa.”</a:t>
            </a:r>
          </a:p>
          <a:p>
            <a:endParaRPr lang="en-US" sz="2400" dirty="0"/>
          </a:p>
          <a:p>
            <a:r>
              <a:rPr lang="en-US" sz="2400" b="1" dirty="0"/>
              <a:t>The conclusions report that the paper had shown that “a pure reinforcement learning approach is fully feasible</a:t>
            </a:r>
            <a:r>
              <a:rPr lang="en-US" sz="2400" dirty="0"/>
              <a:t>, even in the most challenging of domains: it is possible to train to superhuman level, without human.</a:t>
            </a:r>
          </a:p>
          <a:p>
            <a:endParaRPr lang="en-US" sz="2400" dirty="0"/>
          </a:p>
          <a:p>
            <a:r>
              <a:rPr lang="en-US" sz="2400" dirty="0"/>
              <a:t>[Marcus 2018]</a:t>
            </a:r>
          </a:p>
        </p:txBody>
      </p:sp>
    </p:spTree>
    <p:extLst>
      <p:ext uri="{BB962C8B-B14F-4D97-AF65-F5344CB8AC3E}">
        <p14:creationId xmlns:p14="http://schemas.microsoft.com/office/powerpoint/2010/main" val="729353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2944984" y="224091"/>
            <a:ext cx="6302032" cy="734272"/>
          </a:xfrm>
        </p:spPr>
        <p:txBody>
          <a:bodyPr vert="horz" lIns="91440" tIns="45720" rIns="91440" bIns="45720" rtlCol="0" anchor="b">
            <a:noAutofit/>
          </a:bodyPr>
          <a:lstStyle/>
          <a:p>
            <a:pPr algn="ctr"/>
            <a:r>
              <a:rPr lang="en-US" sz="4000" dirty="0"/>
              <a:t>Marcus: Not so Fast!</a:t>
            </a:r>
          </a:p>
        </p:txBody>
      </p:sp>
      <p:sp>
        <p:nvSpPr>
          <p:cNvPr id="4" name="TextBox 3">
            <a:extLst>
              <a:ext uri="{FF2B5EF4-FFF2-40B4-BE49-F238E27FC236}">
                <a16:creationId xmlns:a16="http://schemas.microsoft.com/office/drawing/2014/main" id="{624969A0-AF39-486D-989A-1E93D01B1051}"/>
              </a:ext>
            </a:extLst>
          </p:cNvPr>
          <p:cNvSpPr txBox="1"/>
          <p:nvPr/>
        </p:nvSpPr>
        <p:spPr>
          <a:xfrm>
            <a:off x="221273" y="1332036"/>
            <a:ext cx="11749454" cy="4893647"/>
          </a:xfrm>
          <a:prstGeom prst="rect">
            <a:avLst/>
          </a:prstGeom>
          <a:noFill/>
        </p:spPr>
        <p:txBody>
          <a:bodyPr wrap="square" rtlCol="0">
            <a:spAutoFit/>
          </a:bodyPr>
          <a:lstStyle/>
          <a:p>
            <a:r>
              <a:rPr lang="en-US" sz="2400" dirty="0"/>
              <a:t>‘… I don’t view </a:t>
            </a:r>
            <a:r>
              <a:rPr lang="en-US" sz="2400" b="1" dirty="0"/>
              <a:t>AlphaStar</a:t>
            </a:r>
            <a:r>
              <a:rPr lang="en-US" sz="2400" dirty="0"/>
              <a:t> as a relatively unstructured “end-to-end” deep learning system, of the sort one typically finds in image recognition, in which one might expect nothing other than a deep network with many layers, with pixels on the input, and move choices on the output.</a:t>
            </a:r>
          </a:p>
          <a:p>
            <a:endParaRPr lang="en-US" sz="2400" dirty="0"/>
          </a:p>
          <a:p>
            <a:r>
              <a:rPr lang="en-US" sz="2400" dirty="0"/>
              <a:t>Rather, </a:t>
            </a:r>
            <a:r>
              <a:rPr lang="en-US" sz="2400" b="1" dirty="0"/>
              <a:t>AlphaStar</a:t>
            </a:r>
            <a:r>
              <a:rPr lang="en-US" sz="2400" dirty="0"/>
              <a:t> is something much closer to the sort of thing I have been advocating: a deeply structured hybrid, making important use of deep learning, but also reliant on rich integration with more traditional symbolic</a:t>
            </a:r>
          </a:p>
          <a:p>
            <a:r>
              <a:rPr lang="en-US" sz="2400" dirty="0"/>
              <a:t>techniques like tree search. It’s a system in which deep learning is a fundamental tool, but embedded in a symbolic context. In that respect it is to some degree closer to what I was advocating architecturally.’</a:t>
            </a:r>
          </a:p>
          <a:p>
            <a:endParaRPr lang="en-US" sz="2400" dirty="0"/>
          </a:p>
          <a:p>
            <a:r>
              <a:rPr lang="en-US" sz="2400" dirty="0"/>
              <a:t>[Marcus 2018]</a:t>
            </a:r>
          </a:p>
        </p:txBody>
      </p:sp>
    </p:spTree>
    <p:extLst>
      <p:ext uri="{BB962C8B-B14F-4D97-AF65-F5344CB8AC3E}">
        <p14:creationId xmlns:p14="http://schemas.microsoft.com/office/powerpoint/2010/main" val="2272585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235319" y="123879"/>
            <a:ext cx="9469316" cy="1225743"/>
          </a:xfrm>
        </p:spPr>
        <p:txBody>
          <a:bodyPr vert="horz" lIns="91440" tIns="45720" rIns="91440" bIns="45720" rtlCol="0" anchor="b">
            <a:noAutofit/>
          </a:bodyPr>
          <a:lstStyle/>
          <a:p>
            <a:pPr algn="ctr"/>
            <a:r>
              <a:rPr lang="en-US" dirty="0"/>
              <a:t>Marcus: AlphaGo not a blank Slate. a ≠ 0; r ≠ 0; k ≠ 0.</a:t>
            </a:r>
          </a:p>
        </p:txBody>
      </p:sp>
      <p:sp>
        <p:nvSpPr>
          <p:cNvPr id="4" name="TextBox 3">
            <a:extLst>
              <a:ext uri="{FF2B5EF4-FFF2-40B4-BE49-F238E27FC236}">
                <a16:creationId xmlns:a16="http://schemas.microsoft.com/office/drawing/2014/main" id="{624969A0-AF39-486D-989A-1E93D01B1051}"/>
              </a:ext>
            </a:extLst>
          </p:cNvPr>
          <p:cNvSpPr txBox="1"/>
          <p:nvPr/>
        </p:nvSpPr>
        <p:spPr>
          <a:xfrm>
            <a:off x="432289" y="1437545"/>
            <a:ext cx="11327422" cy="5262979"/>
          </a:xfrm>
          <a:prstGeom prst="rect">
            <a:avLst/>
          </a:prstGeom>
          <a:noFill/>
        </p:spPr>
        <p:txBody>
          <a:bodyPr wrap="square" rtlCol="0">
            <a:spAutoFit/>
          </a:bodyPr>
          <a:lstStyle/>
          <a:p>
            <a:r>
              <a:rPr lang="en-US" sz="2400" dirty="0"/>
              <a:t>Reinforcement learning is supplement[ed] with other techniques, and human knowledge did in fact enter the system. Most of the paper’s seventeen authors were deeply familiar with Go. One, Fan Hui, is a four-time European go champion…</a:t>
            </a:r>
          </a:p>
          <a:p>
            <a:endParaRPr lang="en-US" sz="2400" dirty="0"/>
          </a:p>
          <a:p>
            <a:r>
              <a:rPr lang="en-US" sz="2400" dirty="0"/>
              <a:t>…like virtually all computer Go systems of the last decade, the system built in </a:t>
            </a:r>
            <a:r>
              <a:rPr lang="en-US" sz="2400" b="1" dirty="0"/>
              <a:t>Monte Carlo tree search</a:t>
            </a:r>
            <a:r>
              <a:rPr lang="en-US" sz="2400" dirty="0"/>
              <a:t>, a technique, most often used in games, for evaluating moves and countermoves, with intermediate results accumulated and tested statistically over tree structures.</a:t>
            </a:r>
          </a:p>
          <a:p>
            <a:endParaRPr lang="en-US" sz="2400" dirty="0"/>
          </a:p>
          <a:p>
            <a:r>
              <a:rPr lang="en-US" sz="2400" dirty="0"/>
              <a:t>Similarly, </a:t>
            </a:r>
            <a:r>
              <a:rPr lang="en-US" sz="2400" b="1" dirty="0"/>
              <a:t>artfully placed convolutional layers </a:t>
            </a:r>
            <a:r>
              <a:rPr lang="en-US" sz="2400" dirty="0"/>
              <a:t>allow the system to recognize that many patterns on the board are translation invariant.</a:t>
            </a:r>
          </a:p>
          <a:p>
            <a:endParaRPr lang="en-US" sz="2400" dirty="0"/>
          </a:p>
          <a:p>
            <a:r>
              <a:rPr lang="en-US" sz="2400" dirty="0"/>
              <a:t>[Marcus 2018]</a:t>
            </a:r>
          </a:p>
        </p:txBody>
      </p:sp>
    </p:spTree>
    <p:extLst>
      <p:ext uri="{BB962C8B-B14F-4D97-AF65-F5344CB8AC3E}">
        <p14:creationId xmlns:p14="http://schemas.microsoft.com/office/powerpoint/2010/main" val="479717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235319" y="123879"/>
            <a:ext cx="9469316" cy="1225743"/>
          </a:xfrm>
        </p:spPr>
        <p:txBody>
          <a:bodyPr vert="horz" lIns="91440" tIns="45720" rIns="91440" bIns="45720" rtlCol="0" anchor="b">
            <a:noAutofit/>
          </a:bodyPr>
          <a:lstStyle/>
          <a:p>
            <a:pPr algn="ctr"/>
            <a:r>
              <a:rPr lang="en-US" dirty="0"/>
              <a:t>Marcus: AlphaGo not a blank Slate. a ≠ 0; r ≠ 0; k ≠ 0. [2]</a:t>
            </a:r>
          </a:p>
        </p:txBody>
      </p:sp>
      <p:sp>
        <p:nvSpPr>
          <p:cNvPr id="4" name="TextBox 3">
            <a:extLst>
              <a:ext uri="{FF2B5EF4-FFF2-40B4-BE49-F238E27FC236}">
                <a16:creationId xmlns:a16="http://schemas.microsoft.com/office/drawing/2014/main" id="{624969A0-AF39-486D-989A-1E93D01B1051}"/>
              </a:ext>
            </a:extLst>
          </p:cNvPr>
          <p:cNvSpPr txBox="1"/>
          <p:nvPr/>
        </p:nvSpPr>
        <p:spPr>
          <a:xfrm>
            <a:off x="432289" y="1644165"/>
            <a:ext cx="11327422" cy="4524315"/>
          </a:xfrm>
          <a:prstGeom prst="rect">
            <a:avLst/>
          </a:prstGeom>
          <a:noFill/>
        </p:spPr>
        <p:txBody>
          <a:bodyPr wrap="square" rtlCol="0">
            <a:spAutoFit/>
          </a:bodyPr>
          <a:lstStyle/>
          <a:p>
            <a:r>
              <a:rPr lang="en-US" sz="2400" dirty="0"/>
              <a:t>Crucially, </a:t>
            </a:r>
            <a:r>
              <a:rPr lang="en-US" sz="2400" b="1" dirty="0"/>
              <a:t>the Monte Carlo tree structure apparatus was not learned </a:t>
            </a:r>
            <a:r>
              <a:rPr lang="en-US" sz="2400" dirty="0"/>
              <a:t>from the data, by pure reinforcement learning. Rather, it was built in innately, into each iteration of AlphaStar, by DeepMind’s programmers.</a:t>
            </a:r>
          </a:p>
          <a:p>
            <a:endParaRPr lang="en-US" sz="2400" dirty="0"/>
          </a:p>
          <a:p>
            <a:r>
              <a:rPr lang="en-US" sz="2400" dirty="0"/>
              <a:t>Likewise, </a:t>
            </a:r>
            <a:r>
              <a:rPr lang="en-US" sz="2400" b="1" dirty="0"/>
              <a:t>the convolutional layers were structured in a precise way</a:t>
            </a:r>
            <a:r>
              <a:rPr lang="en-US" sz="2400" dirty="0"/>
              <a:t>, not induced purely via reinforcement learning, with parameters </a:t>
            </a:r>
            <a:r>
              <a:rPr lang="en-US" sz="2400" b="1" dirty="0"/>
              <a:t>appropriate for playing Go.</a:t>
            </a:r>
          </a:p>
          <a:p>
            <a:endParaRPr lang="en-US" sz="2400" b="1" dirty="0"/>
          </a:p>
          <a:p>
            <a:r>
              <a:rPr lang="en-US" sz="2400" dirty="0"/>
              <a:t>AlphaGo Zero also </a:t>
            </a:r>
            <a:r>
              <a:rPr lang="en-US" sz="2400" b="1" dirty="0"/>
              <a:t>included a special sampling algorithm for dealing with </a:t>
            </a:r>
            <a:r>
              <a:rPr lang="en-US" sz="2400" dirty="0"/>
              <a:t>the </a:t>
            </a:r>
            <a:r>
              <a:rPr lang="en-US" sz="2400" b="1" dirty="0"/>
              <a:t>symmetries</a:t>
            </a:r>
            <a:r>
              <a:rPr lang="en-US" sz="2400" dirty="0"/>
              <a:t> (</a:t>
            </a:r>
            <a:r>
              <a:rPr lang="en-US" sz="2400" dirty="0" err="1"/>
              <a:t>eg</a:t>
            </a:r>
            <a:r>
              <a:rPr lang="en-US" sz="2400" dirty="0"/>
              <a:t> reflections and rotations) of Go boards…</a:t>
            </a:r>
          </a:p>
          <a:p>
            <a:endParaRPr lang="en-US" sz="2400" dirty="0"/>
          </a:p>
          <a:p>
            <a:r>
              <a:rPr lang="en-US" sz="2400" dirty="0"/>
              <a:t>[Marcus 2018]</a:t>
            </a:r>
          </a:p>
        </p:txBody>
      </p:sp>
    </p:spTree>
    <p:extLst>
      <p:ext uri="{BB962C8B-B14F-4D97-AF65-F5344CB8AC3E}">
        <p14:creationId xmlns:p14="http://schemas.microsoft.com/office/powerpoint/2010/main" val="948662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286607" y="66731"/>
            <a:ext cx="9469316" cy="641052"/>
          </a:xfrm>
        </p:spPr>
        <p:txBody>
          <a:bodyPr vert="horz" lIns="91440" tIns="45720" rIns="91440" bIns="45720" rtlCol="0" anchor="b">
            <a:noAutofit/>
          </a:bodyPr>
          <a:lstStyle/>
          <a:p>
            <a:pPr algn="ctr"/>
            <a:r>
              <a:rPr lang="en-US" dirty="0"/>
              <a:t>Marcus: The Right Stuff</a:t>
            </a:r>
          </a:p>
        </p:txBody>
      </p:sp>
      <p:sp>
        <p:nvSpPr>
          <p:cNvPr id="4" name="TextBox 3">
            <a:extLst>
              <a:ext uri="{FF2B5EF4-FFF2-40B4-BE49-F238E27FC236}">
                <a16:creationId xmlns:a16="http://schemas.microsoft.com/office/drawing/2014/main" id="{624969A0-AF39-486D-989A-1E93D01B1051}"/>
              </a:ext>
            </a:extLst>
          </p:cNvPr>
          <p:cNvSpPr txBox="1"/>
          <p:nvPr/>
        </p:nvSpPr>
        <p:spPr>
          <a:xfrm>
            <a:off x="542193" y="917115"/>
            <a:ext cx="11327422" cy="5262979"/>
          </a:xfrm>
          <a:prstGeom prst="rect">
            <a:avLst/>
          </a:prstGeom>
          <a:noFill/>
        </p:spPr>
        <p:txBody>
          <a:bodyPr wrap="square" rtlCol="0">
            <a:spAutoFit/>
          </a:bodyPr>
          <a:lstStyle/>
          <a:p>
            <a:r>
              <a:rPr lang="en-US" sz="2400" dirty="0"/>
              <a:t>… rather being an illustration of the power of tabula rasa learning, </a:t>
            </a:r>
            <a:r>
              <a:rPr lang="en-US" sz="2400" b="1" dirty="0"/>
              <a:t>AlphaGo is actually an illustration of </a:t>
            </a:r>
            <a:r>
              <a:rPr lang="en-US" sz="2400" dirty="0"/>
              <a:t>the opposite: of </a:t>
            </a:r>
            <a:r>
              <a:rPr lang="en-US" sz="2400" b="1" dirty="0"/>
              <a:t>the power of building in the right stuff to begin with.</a:t>
            </a:r>
          </a:p>
          <a:p>
            <a:endParaRPr lang="en-US" sz="2000" b="1" dirty="0"/>
          </a:p>
          <a:p>
            <a:pPr marL="800100" lvl="1" indent="-342900">
              <a:buFont typeface="Arial" panose="020B0604020202020204" pitchFamily="34" charset="0"/>
              <a:buChar char="•"/>
            </a:pPr>
            <a:r>
              <a:rPr lang="en-US" sz="2000" dirty="0"/>
              <a:t>With the right initial algorithms and knowledge, complex problems are learnable (or learnable given some sort of real-world constraints on compute and data).</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Without the </a:t>
            </a:r>
            <a:r>
              <a:rPr lang="en-US" sz="2000" dirty="0" err="1"/>
              <a:t>the</a:t>
            </a:r>
            <a:r>
              <a:rPr lang="en-US" sz="2000" dirty="0"/>
              <a:t> right initial algorithms, representations and knowledge, many problems remain out of reach.</a:t>
            </a:r>
          </a:p>
          <a:p>
            <a:endParaRPr lang="en-US" sz="2400" dirty="0"/>
          </a:p>
          <a:p>
            <a:r>
              <a:rPr lang="en-US" sz="2400" b="1" dirty="0"/>
              <a:t>Convolution is the prior that has made the field of deep learning work;</a:t>
            </a:r>
          </a:p>
          <a:p>
            <a:endParaRPr lang="en-US" sz="2400" b="1" dirty="0"/>
          </a:p>
          <a:p>
            <a:r>
              <a:rPr lang="en-US" sz="2400" b="1" dirty="0"/>
              <a:t>tree search has been vital for game playing.</a:t>
            </a:r>
          </a:p>
          <a:p>
            <a:endParaRPr lang="en-US" sz="2400" b="1" dirty="0"/>
          </a:p>
          <a:p>
            <a:r>
              <a:rPr lang="en-US" sz="2400" b="1" dirty="0"/>
              <a:t>AlphaZero has combined the two.</a:t>
            </a:r>
          </a:p>
        </p:txBody>
      </p:sp>
    </p:spTree>
    <p:extLst>
      <p:ext uri="{BB962C8B-B14F-4D97-AF65-F5344CB8AC3E}">
        <p14:creationId xmlns:p14="http://schemas.microsoft.com/office/powerpoint/2010/main" val="580547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915282" y="322143"/>
            <a:ext cx="10361436" cy="757718"/>
          </a:xfrm>
        </p:spPr>
        <p:txBody>
          <a:bodyPr vert="horz" lIns="91440" tIns="45720" rIns="91440" bIns="45720" rtlCol="0" anchor="b">
            <a:noAutofit/>
          </a:bodyPr>
          <a:lstStyle/>
          <a:p>
            <a:pPr algn="ctr"/>
            <a:r>
              <a:rPr lang="en-US" sz="4000" dirty="0"/>
              <a:t>Ten Proposed Innate Primitives</a:t>
            </a:r>
          </a:p>
        </p:txBody>
      </p:sp>
      <p:sp>
        <p:nvSpPr>
          <p:cNvPr id="3" name="TextBox 2">
            <a:extLst>
              <a:ext uri="{FF2B5EF4-FFF2-40B4-BE49-F238E27FC236}">
                <a16:creationId xmlns:a16="http://schemas.microsoft.com/office/drawing/2014/main" id="{CB53D919-221E-4D00-B650-AD2BE7B29895}"/>
              </a:ext>
            </a:extLst>
          </p:cNvPr>
          <p:cNvSpPr txBox="1"/>
          <p:nvPr/>
        </p:nvSpPr>
        <p:spPr>
          <a:xfrm>
            <a:off x="837746" y="1566675"/>
            <a:ext cx="4727031" cy="4093428"/>
          </a:xfrm>
          <a:prstGeom prst="rect">
            <a:avLst/>
          </a:prstGeom>
          <a:noFill/>
        </p:spPr>
        <p:txBody>
          <a:bodyPr wrap="square" numCol="1" rtlCol="0">
            <a:spAutoFit/>
          </a:bodyPr>
          <a:lstStyle/>
          <a:p>
            <a:pPr marL="457200" indent="-457200" algn="l">
              <a:buFont typeface="+mj-lt"/>
              <a:buAutoNum type="arabicPeriod"/>
            </a:pPr>
            <a:r>
              <a:rPr lang="en-US" sz="2000" b="0" dirty="0">
                <a:solidFill>
                  <a:srgbClr val="FFFFFF"/>
                </a:solidFill>
                <a:effectLst/>
              </a:rPr>
              <a:t>Representations of objects</a:t>
            </a:r>
          </a:p>
          <a:p>
            <a:pPr marL="457200" indent="-457200" algn="l">
              <a:buFont typeface="+mj-lt"/>
              <a:buAutoNum type="arabicPeriod"/>
            </a:pPr>
            <a:endParaRPr lang="en-US" sz="2000" dirty="0">
              <a:solidFill>
                <a:srgbClr val="FFFFFF"/>
              </a:solidFill>
              <a:latin typeface="Arial" panose="020B0604020202020204" pitchFamily="34" charset="0"/>
            </a:endParaRPr>
          </a:p>
          <a:p>
            <a:pPr marL="457200" indent="-457200" algn="l">
              <a:buFont typeface="+mj-lt"/>
              <a:buAutoNum type="arabicPeriod"/>
            </a:pPr>
            <a:r>
              <a:rPr lang="en-US" sz="2000" dirty="0"/>
              <a:t>Structured, algebraic representations</a:t>
            </a:r>
          </a:p>
          <a:p>
            <a:pPr marL="457200" indent="-457200" algn="l">
              <a:buFont typeface="+mj-lt"/>
              <a:buAutoNum type="arabicPeriod"/>
            </a:pPr>
            <a:endParaRPr lang="en-US" sz="2000" dirty="0"/>
          </a:p>
          <a:p>
            <a:pPr marL="457200" indent="-457200" algn="l">
              <a:buFont typeface="+mj-lt"/>
              <a:buAutoNum type="arabicPeriod"/>
            </a:pPr>
            <a:r>
              <a:rPr lang="en-US" sz="2000" dirty="0"/>
              <a:t>Operations over variables</a:t>
            </a:r>
          </a:p>
          <a:p>
            <a:pPr marL="457200" indent="-457200" algn="l">
              <a:buFont typeface="+mj-lt"/>
              <a:buAutoNum type="arabicPeriod"/>
            </a:pPr>
            <a:endParaRPr lang="en-US" sz="2000" dirty="0"/>
          </a:p>
          <a:p>
            <a:pPr marL="457200" indent="-457200" algn="l">
              <a:buFont typeface="+mj-lt"/>
              <a:buAutoNum type="arabicPeriod"/>
            </a:pPr>
            <a:r>
              <a:rPr lang="en-US" sz="2000" dirty="0"/>
              <a:t>A type-token distinction</a:t>
            </a:r>
          </a:p>
          <a:p>
            <a:pPr marL="457200" indent="-457200" algn="l">
              <a:buFont typeface="+mj-lt"/>
              <a:buAutoNum type="arabicPeriod"/>
            </a:pPr>
            <a:endParaRPr lang="en-US" sz="2000" dirty="0"/>
          </a:p>
          <a:p>
            <a:pPr marL="457200" indent="-457200" algn="l">
              <a:buFont typeface="+mj-lt"/>
              <a:buAutoNum type="arabicPeriod"/>
            </a:pPr>
            <a:r>
              <a:rPr lang="en-US" sz="2000" dirty="0"/>
              <a:t>A capacity to represent sets, locations, paths, trajectories, obstacles and enduring individuals.</a:t>
            </a:r>
          </a:p>
        </p:txBody>
      </p:sp>
      <p:sp>
        <p:nvSpPr>
          <p:cNvPr id="5" name="TextBox 4">
            <a:extLst>
              <a:ext uri="{FF2B5EF4-FFF2-40B4-BE49-F238E27FC236}">
                <a16:creationId xmlns:a16="http://schemas.microsoft.com/office/drawing/2014/main" id="{BFBBBDEB-9216-4B22-A0DF-27CD4A97A002}"/>
              </a:ext>
            </a:extLst>
          </p:cNvPr>
          <p:cNvSpPr txBox="1"/>
          <p:nvPr/>
        </p:nvSpPr>
        <p:spPr>
          <a:xfrm>
            <a:off x="6096000" y="1566675"/>
            <a:ext cx="5438274" cy="3170099"/>
          </a:xfrm>
          <a:prstGeom prst="rect">
            <a:avLst/>
          </a:prstGeom>
          <a:noFill/>
        </p:spPr>
        <p:txBody>
          <a:bodyPr wrap="square" numCol="1" rtlCol="0">
            <a:spAutoFit/>
          </a:bodyPr>
          <a:lstStyle/>
          <a:p>
            <a:pPr marL="457200" indent="-457200" algn="l">
              <a:buFont typeface="+mj-lt"/>
              <a:buAutoNum type="arabicPeriod" startAt="6"/>
            </a:pPr>
            <a:r>
              <a:rPr lang="en-US" sz="2000" dirty="0"/>
              <a:t>A way of representing the affordances of objects.</a:t>
            </a:r>
          </a:p>
          <a:p>
            <a:pPr marL="457200" indent="-457200" algn="l">
              <a:buFont typeface="+mj-lt"/>
              <a:buAutoNum type="arabicPeriod" startAt="6"/>
            </a:pPr>
            <a:endParaRPr lang="en-US" sz="2000" dirty="0"/>
          </a:p>
          <a:p>
            <a:pPr marL="457200" indent="-457200" algn="l">
              <a:buFont typeface="+mj-lt"/>
              <a:buAutoNum type="arabicPeriod" startAt="6"/>
            </a:pPr>
            <a:r>
              <a:rPr lang="en-US" sz="2000" dirty="0"/>
              <a:t>Spatiotemporal contiguity</a:t>
            </a:r>
          </a:p>
          <a:p>
            <a:pPr marL="457200" indent="-457200" algn="l">
              <a:buFont typeface="+mj-lt"/>
              <a:buAutoNum type="arabicPeriod" startAt="6"/>
            </a:pPr>
            <a:endParaRPr lang="en-US" sz="2000" dirty="0"/>
          </a:p>
          <a:p>
            <a:pPr marL="457200" indent="-457200" algn="l">
              <a:buFont typeface="+mj-lt"/>
              <a:buAutoNum type="arabicPeriod" startAt="6"/>
            </a:pPr>
            <a:r>
              <a:rPr lang="en-US" sz="2000" dirty="0"/>
              <a:t>Causality</a:t>
            </a:r>
          </a:p>
          <a:p>
            <a:pPr marL="457200" indent="-457200" algn="l">
              <a:buFont typeface="+mj-lt"/>
              <a:buAutoNum type="arabicPeriod" startAt="6"/>
            </a:pPr>
            <a:endParaRPr lang="en-US" sz="2000" dirty="0"/>
          </a:p>
          <a:p>
            <a:pPr marL="457200" indent="-457200" algn="l">
              <a:buFont typeface="+mj-lt"/>
              <a:buAutoNum type="arabicPeriod" startAt="6"/>
            </a:pPr>
            <a:r>
              <a:rPr lang="en-US" sz="2000" dirty="0"/>
              <a:t>Translational invariance</a:t>
            </a:r>
          </a:p>
          <a:p>
            <a:pPr marL="457200" indent="-457200" algn="l">
              <a:buFont typeface="+mj-lt"/>
              <a:buAutoNum type="arabicPeriod" startAt="6"/>
            </a:pPr>
            <a:endParaRPr lang="en-US" sz="2000" dirty="0"/>
          </a:p>
          <a:p>
            <a:pPr marL="457200" indent="-457200" algn="l">
              <a:buFont typeface="+mj-lt"/>
              <a:buAutoNum type="arabicPeriod" startAt="6"/>
            </a:pPr>
            <a:r>
              <a:rPr lang="en-US" sz="2000" dirty="0"/>
              <a:t>Capacity for cost-benefit analysis</a:t>
            </a:r>
          </a:p>
        </p:txBody>
      </p:sp>
    </p:spTree>
    <p:extLst>
      <p:ext uri="{BB962C8B-B14F-4D97-AF65-F5344CB8AC3E}">
        <p14:creationId xmlns:p14="http://schemas.microsoft.com/office/powerpoint/2010/main" val="4092119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4435573" y="426647"/>
            <a:ext cx="3643072" cy="670560"/>
          </a:xfrm>
        </p:spPr>
        <p:txBody>
          <a:bodyPr vert="horz" lIns="91440" tIns="45720" rIns="91440" bIns="45720" rtlCol="0" anchor="b">
            <a:noAutofit/>
          </a:bodyPr>
          <a:lstStyle/>
          <a:p>
            <a:pPr algn="ctr"/>
            <a:r>
              <a:rPr lang="en-US" sz="4000" dirty="0"/>
              <a:t>References</a:t>
            </a:r>
          </a:p>
        </p:txBody>
      </p:sp>
      <p:sp>
        <p:nvSpPr>
          <p:cNvPr id="3" name="TextBox 2">
            <a:extLst>
              <a:ext uri="{FF2B5EF4-FFF2-40B4-BE49-F238E27FC236}">
                <a16:creationId xmlns:a16="http://schemas.microsoft.com/office/drawing/2014/main" id="{CB53D919-221E-4D00-B650-AD2BE7B29895}"/>
              </a:ext>
            </a:extLst>
          </p:cNvPr>
          <p:cNvSpPr txBox="1"/>
          <p:nvPr/>
        </p:nvSpPr>
        <p:spPr>
          <a:xfrm>
            <a:off x="1290502" y="1542635"/>
            <a:ext cx="10174667" cy="4832092"/>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1" dirty="0"/>
              <a:t>“Innateness, AlphaZero, and Artificial Intelligence,” Gary Marcus</a:t>
            </a:r>
            <a:r>
              <a:rPr lang="en-US" sz="2800" b="1" dirty="0">
                <a:solidFill>
                  <a:prstClr val="white"/>
                </a:solidFill>
                <a:latin typeface="Century Gothic" panose="020B0502020202020204"/>
              </a:rPr>
              <a:t>, 2018</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b="1" dirty="0">
              <a:solidFill>
                <a:prstClr val="white"/>
              </a:solidFill>
              <a:latin typeface="Century Gothic" panose="020B0502020202020204"/>
            </a:endParaRPr>
          </a:p>
          <a:p>
            <a:pPr lvl="1">
              <a:defRPr/>
            </a:pPr>
            <a:r>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hlinkClick r:id="rId2"/>
              </a:rPr>
              <a:t>https://arxiv.org/abs/1801.05667</a:t>
            </a:r>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white"/>
                </a:solidFill>
                <a:effectLst/>
                <a:uLnTx/>
                <a:uFillTx/>
                <a:latin typeface="Century Gothic" panose="020B0502020202020204"/>
                <a:ea typeface="+mn-ea"/>
                <a:cs typeface="+mn-cs"/>
              </a:rPr>
              <a:t>“Induction, Inductive Biases, and Infusing Knowledge into Learned Representations,” Sam Finlayson, 2020</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1"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lvl="1">
              <a:defRPr/>
            </a:pPr>
            <a:r>
              <a:rPr lang="en-US" sz="2800" dirty="0">
                <a:solidFill>
                  <a:prstClr val="white"/>
                </a:solidFill>
                <a:latin typeface="Century Gothic" panose="020B0502020202020204"/>
                <a:hlinkClick r:id="rId3"/>
              </a:rPr>
              <a:t>https://sgfin.github.io/2020/06/22/Induction-Intro/</a:t>
            </a:r>
            <a:endParaRPr lang="en-US" sz="2800" dirty="0">
              <a:solidFill>
                <a:prstClr val="white"/>
              </a:solidFill>
              <a:latin typeface="Century Gothic" panose="020B0502020202020204"/>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933107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640373" y="342899"/>
            <a:ext cx="10911254" cy="704290"/>
          </a:xfrm>
        </p:spPr>
        <p:txBody>
          <a:bodyPr vert="horz" lIns="91440" tIns="45720" rIns="91440" bIns="45720" rtlCol="0" anchor="b">
            <a:noAutofit/>
          </a:bodyPr>
          <a:lstStyle/>
          <a:p>
            <a:pPr algn="ctr"/>
            <a:r>
              <a:rPr lang="en-US" sz="4200" dirty="0"/>
              <a:t>Two Research Methodologies for AI</a:t>
            </a:r>
          </a:p>
        </p:txBody>
      </p:sp>
      <p:sp>
        <p:nvSpPr>
          <p:cNvPr id="4" name="TextBox 3">
            <a:extLst>
              <a:ext uri="{FF2B5EF4-FFF2-40B4-BE49-F238E27FC236}">
                <a16:creationId xmlns:a16="http://schemas.microsoft.com/office/drawing/2014/main" id="{D91FB607-D924-4301-B0E0-BFD1AE1C1F84}"/>
              </a:ext>
            </a:extLst>
          </p:cNvPr>
          <p:cNvSpPr txBox="1"/>
          <p:nvPr/>
        </p:nvSpPr>
        <p:spPr>
          <a:xfrm>
            <a:off x="606549" y="1252122"/>
            <a:ext cx="11304215" cy="5262979"/>
          </a:xfrm>
          <a:prstGeom prst="rect">
            <a:avLst/>
          </a:prstGeom>
          <a:noFill/>
        </p:spPr>
        <p:txBody>
          <a:bodyPr wrap="square" rtlCol="0">
            <a:spAutoFit/>
          </a:bodyPr>
          <a:lstStyle/>
          <a:p>
            <a:r>
              <a:rPr lang="en-US" sz="2400" b="1" dirty="0"/>
              <a:t>The Reductive Strategy: </a:t>
            </a:r>
            <a:r>
              <a:rPr lang="en-US" sz="2400" dirty="0"/>
              <a:t>One approach to discerning how much innateness might be required for AI would be to create synthetic agents that do difficult tasks, with some initial degree of innateness, achieve state of the art performance with those tasks, and then iterate, reducing as much innateness as possible, ultimately converging on some (putatively) minimal amount of innate machinery. In the AlphaStar series of papers, DeepMind has essentially followed exactly this strategy.</a:t>
            </a:r>
          </a:p>
          <a:p>
            <a:endParaRPr lang="en-US" sz="2400" dirty="0"/>
          </a:p>
          <a:p>
            <a:r>
              <a:rPr lang="en-US" sz="2400" b="1" dirty="0"/>
              <a:t>The Top-Down Strategy: </a:t>
            </a:r>
            <a:r>
              <a:rPr lang="en-US" sz="2400" dirty="0"/>
              <a:t>An alternative approach might start from the top down, examining properties of (e.g.) adult or child cognitive systems, seeking clues as to what might be innate (based on behavioral grounds), or conceptually necessary.</a:t>
            </a:r>
          </a:p>
          <a:p>
            <a:endParaRPr lang="en-US" sz="2400" dirty="0"/>
          </a:p>
          <a:p>
            <a:r>
              <a:rPr lang="en-US" sz="2400" dirty="0"/>
              <a:t>[Marcus 2018]</a:t>
            </a:r>
          </a:p>
        </p:txBody>
      </p:sp>
    </p:spTree>
    <p:extLst>
      <p:ext uri="{BB962C8B-B14F-4D97-AF65-F5344CB8AC3E}">
        <p14:creationId xmlns:p14="http://schemas.microsoft.com/office/powerpoint/2010/main" val="1975130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640373" y="342899"/>
            <a:ext cx="10911254" cy="704290"/>
          </a:xfrm>
        </p:spPr>
        <p:txBody>
          <a:bodyPr vert="horz" lIns="91440" tIns="45720" rIns="91440" bIns="45720" rtlCol="0" anchor="b">
            <a:noAutofit/>
          </a:bodyPr>
          <a:lstStyle/>
          <a:p>
            <a:pPr algn="ctr"/>
            <a:r>
              <a:rPr lang="en-US" dirty="0"/>
              <a:t>Two Research Methodologies for AI [2]</a:t>
            </a:r>
          </a:p>
        </p:txBody>
      </p:sp>
      <p:sp>
        <p:nvSpPr>
          <p:cNvPr id="4" name="TextBox 3">
            <a:extLst>
              <a:ext uri="{FF2B5EF4-FFF2-40B4-BE49-F238E27FC236}">
                <a16:creationId xmlns:a16="http://schemas.microsoft.com/office/drawing/2014/main" id="{D91FB607-D924-4301-B0E0-BFD1AE1C1F84}"/>
              </a:ext>
            </a:extLst>
          </p:cNvPr>
          <p:cNvSpPr txBox="1"/>
          <p:nvPr/>
        </p:nvSpPr>
        <p:spPr>
          <a:xfrm>
            <a:off x="606549" y="1252122"/>
            <a:ext cx="11304215" cy="4524315"/>
          </a:xfrm>
          <a:prstGeom prst="rect">
            <a:avLst/>
          </a:prstGeom>
          <a:noFill/>
        </p:spPr>
        <p:txBody>
          <a:bodyPr wrap="square" rtlCol="0">
            <a:spAutoFit/>
          </a:bodyPr>
          <a:lstStyle/>
          <a:p>
            <a:r>
              <a:rPr lang="en-US" sz="3200" dirty="0"/>
              <a:t>The </a:t>
            </a:r>
            <a:r>
              <a:rPr lang="en-US" sz="3200" b="1" dirty="0"/>
              <a:t>reductive approach </a:t>
            </a:r>
            <a:r>
              <a:rPr lang="en-US" sz="3200" dirty="0"/>
              <a:t>is about distilling a set of cognitive primitives, by successively factoring out needless complexity… .</a:t>
            </a:r>
          </a:p>
          <a:p>
            <a:endParaRPr lang="en-US" sz="3200" dirty="0"/>
          </a:p>
          <a:p>
            <a:r>
              <a:rPr lang="en-US" sz="3200" dirty="0"/>
              <a:t>The </a:t>
            </a:r>
            <a:r>
              <a:rPr lang="en-US" sz="3200" b="1" dirty="0"/>
              <a:t>top-down approach </a:t>
            </a:r>
            <a:r>
              <a:rPr lang="en-US" sz="3200" dirty="0"/>
              <a:t>is about using what we independently know about cognition in order constrain what we might as starting points for AI.</a:t>
            </a:r>
          </a:p>
          <a:p>
            <a:endParaRPr lang="en-US" sz="3200" dirty="0"/>
          </a:p>
          <a:p>
            <a:r>
              <a:rPr lang="en-US" sz="3200" dirty="0"/>
              <a:t>[Marcus 2018]</a:t>
            </a:r>
          </a:p>
        </p:txBody>
      </p:sp>
    </p:spTree>
    <p:extLst>
      <p:ext uri="{BB962C8B-B14F-4D97-AF65-F5344CB8AC3E}">
        <p14:creationId xmlns:p14="http://schemas.microsoft.com/office/powerpoint/2010/main" val="2030756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640373" y="342899"/>
            <a:ext cx="10911254" cy="704290"/>
          </a:xfrm>
        </p:spPr>
        <p:txBody>
          <a:bodyPr vert="horz" lIns="91440" tIns="45720" rIns="91440" bIns="45720" rtlCol="0" anchor="b">
            <a:noAutofit/>
          </a:bodyPr>
          <a:lstStyle/>
          <a:p>
            <a:pPr algn="ctr"/>
            <a:r>
              <a:rPr lang="en-US" dirty="0"/>
              <a:t>Two Research Methodologies for AI [3]</a:t>
            </a:r>
          </a:p>
        </p:txBody>
      </p:sp>
      <p:sp>
        <p:nvSpPr>
          <p:cNvPr id="4" name="TextBox 3">
            <a:extLst>
              <a:ext uri="{FF2B5EF4-FFF2-40B4-BE49-F238E27FC236}">
                <a16:creationId xmlns:a16="http://schemas.microsoft.com/office/drawing/2014/main" id="{D91FB607-D924-4301-B0E0-BFD1AE1C1F84}"/>
              </a:ext>
            </a:extLst>
          </p:cNvPr>
          <p:cNvSpPr txBox="1"/>
          <p:nvPr/>
        </p:nvSpPr>
        <p:spPr>
          <a:xfrm>
            <a:off x="606549" y="1252122"/>
            <a:ext cx="11304215" cy="4154984"/>
          </a:xfrm>
          <a:prstGeom prst="rect">
            <a:avLst/>
          </a:prstGeom>
          <a:noFill/>
        </p:spPr>
        <p:txBody>
          <a:bodyPr wrap="square" rtlCol="0">
            <a:spAutoFit/>
          </a:bodyPr>
          <a:lstStyle/>
          <a:p>
            <a:r>
              <a:rPr lang="en-US" sz="2400" b="1" dirty="0"/>
              <a:t>Reductive approach example: </a:t>
            </a:r>
            <a:r>
              <a:rPr lang="en-US" sz="2400" dirty="0"/>
              <a:t>In the AlphaStar series of papers, DeepMind has essentially followed exactly this strategy.</a:t>
            </a:r>
          </a:p>
          <a:p>
            <a:endParaRPr lang="en-US" sz="2400" dirty="0"/>
          </a:p>
          <a:p>
            <a:r>
              <a:rPr lang="en-US" sz="2400" b="1" dirty="0"/>
              <a:t>Top-down approach examples: </a:t>
            </a:r>
            <a:r>
              <a:rPr lang="en-US" sz="2400" dirty="0"/>
              <a:t>… as Kant argued with respect to space and time, in his </a:t>
            </a:r>
            <a:r>
              <a:rPr lang="en-US" sz="2400" i="1" dirty="0"/>
              <a:t>Critique of Pure Reason </a:t>
            </a:r>
            <a:r>
              <a:rPr lang="en-US" sz="2400" dirty="0"/>
              <a:t>(Kant, 1781). Chomsky’s argument for tree structure extended from empirical considerations (through the study of multiple languages); [Marcus’] arguments [in </a:t>
            </a:r>
            <a:r>
              <a:rPr lang="en-US" sz="2400" i="1" dirty="0"/>
              <a:t>The Algebraic Mind</a:t>
            </a:r>
            <a:r>
              <a:rPr lang="en-US" sz="2400" dirty="0"/>
              <a:t>] </a:t>
            </a:r>
            <a:r>
              <a:rPr lang="en-US" sz="2400" dirty="0" err="1"/>
              <a:t>stemm</a:t>
            </a:r>
            <a:r>
              <a:rPr lang="en-US" sz="2400" dirty="0"/>
              <a:t>[</a:t>
            </a:r>
            <a:r>
              <a:rPr lang="en-US" sz="2400" dirty="0" err="1"/>
              <a:t>ing</a:t>
            </a:r>
            <a:r>
              <a:rPr lang="en-US" sz="2400" dirty="0"/>
              <a:t>] primarily from empirical considerations about the nature of human cognition.</a:t>
            </a:r>
          </a:p>
          <a:p>
            <a:endParaRPr lang="en-US" sz="2400" dirty="0"/>
          </a:p>
          <a:p>
            <a:r>
              <a:rPr lang="en-US" sz="2400" dirty="0"/>
              <a:t>[Marcus 2018]</a:t>
            </a:r>
          </a:p>
        </p:txBody>
      </p:sp>
    </p:spTree>
    <p:extLst>
      <p:ext uri="{BB962C8B-B14F-4D97-AF65-F5344CB8AC3E}">
        <p14:creationId xmlns:p14="http://schemas.microsoft.com/office/powerpoint/2010/main" val="2777046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7"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p:cNvSpPr>
            <a:spLocks noGrp="1"/>
          </p:cNvSpPr>
          <p:nvPr>
            <p:ph type="ctrTitle"/>
          </p:nvPr>
        </p:nvSpPr>
        <p:spPr>
          <a:xfrm>
            <a:off x="684212" y="1683727"/>
            <a:ext cx="10108346" cy="2484211"/>
          </a:xfrm>
        </p:spPr>
        <p:txBody>
          <a:bodyPr>
            <a:normAutofit fontScale="90000"/>
          </a:bodyPr>
          <a:lstStyle/>
          <a:p>
            <a:pPr algn="ctr">
              <a:lnSpc>
                <a:spcPct val="90000"/>
              </a:lnSpc>
            </a:pPr>
            <a:r>
              <a:rPr lang="en-US" sz="6000" dirty="0">
                <a:solidFill>
                  <a:schemeClr val="tx2"/>
                </a:solidFill>
              </a:rPr>
              <a:t>Innateness, Inductive Bias and AI</a:t>
            </a:r>
            <a:br>
              <a:rPr lang="en-US" sz="1000" dirty="0">
                <a:solidFill>
                  <a:schemeClr val="tx2"/>
                </a:solidFill>
              </a:rPr>
            </a:br>
            <a:br>
              <a:rPr lang="en-US" sz="6000" dirty="0">
                <a:solidFill>
                  <a:schemeClr val="tx2"/>
                </a:solidFill>
              </a:rPr>
            </a:br>
            <a:r>
              <a:rPr lang="en-US" sz="6000" dirty="0">
                <a:solidFill>
                  <a:schemeClr val="tx2"/>
                </a:solidFill>
              </a:rPr>
              <a:t>(Work in Progress)</a:t>
            </a:r>
            <a:endParaRPr lang="en-US" sz="6000" i="1" dirty="0">
              <a:solidFill>
                <a:schemeClr val="tx2"/>
              </a:solidFill>
            </a:endParaRPr>
          </a:p>
        </p:txBody>
      </p:sp>
      <p:sp>
        <p:nvSpPr>
          <p:cNvPr id="3" name="Content Placeholder 2"/>
          <p:cNvSpPr>
            <a:spLocks noGrp="1"/>
          </p:cNvSpPr>
          <p:nvPr>
            <p:ph type="subTitle" idx="1"/>
          </p:nvPr>
        </p:nvSpPr>
        <p:spPr>
          <a:xfrm>
            <a:off x="684212" y="4684293"/>
            <a:ext cx="7005742" cy="1143002"/>
          </a:xfrm>
        </p:spPr>
        <p:txBody>
          <a:bodyPr>
            <a:normAutofit/>
          </a:bodyPr>
          <a:lstStyle/>
          <a:p>
            <a:pPr>
              <a:lnSpc>
                <a:spcPct val="90000"/>
              </a:lnSpc>
            </a:pPr>
            <a:r>
              <a:rPr lang="en-US" sz="1600" dirty="0">
                <a:solidFill>
                  <a:schemeClr val="tx1">
                    <a:alpha val="80000"/>
                  </a:schemeClr>
                </a:solidFill>
              </a:rPr>
              <a:t>Scott O’Hara</a:t>
            </a:r>
          </a:p>
          <a:p>
            <a:pPr>
              <a:lnSpc>
                <a:spcPct val="90000"/>
              </a:lnSpc>
            </a:pPr>
            <a:r>
              <a:rPr lang="en-US" sz="1600" dirty="0">
                <a:solidFill>
                  <a:schemeClr val="tx1">
                    <a:alpha val="80000"/>
                  </a:schemeClr>
                </a:solidFill>
              </a:rPr>
              <a:t>Metrowest Developers Machine Learning Group</a:t>
            </a:r>
          </a:p>
          <a:p>
            <a:pPr>
              <a:lnSpc>
                <a:spcPct val="90000"/>
              </a:lnSpc>
            </a:pPr>
            <a:r>
              <a:rPr lang="en-US" sz="1600" dirty="0">
                <a:solidFill>
                  <a:schemeClr val="tx1">
                    <a:alpha val="80000"/>
                  </a:schemeClr>
                </a:solidFill>
              </a:rPr>
              <a:t>06/02/2021</a:t>
            </a:r>
          </a:p>
          <a:p>
            <a:pPr>
              <a:lnSpc>
                <a:spcPct val="90000"/>
              </a:lnSpc>
            </a:pPr>
            <a:endParaRPr lang="en-US" sz="1600" dirty="0">
              <a:solidFill>
                <a:schemeClr val="tx1">
                  <a:alpha val="80000"/>
                </a:schemeClr>
              </a:solidFill>
            </a:endParaRPr>
          </a:p>
        </p:txBody>
      </p:sp>
    </p:spTree>
    <p:extLst>
      <p:ext uri="{BB962C8B-B14F-4D97-AF65-F5344CB8AC3E}">
        <p14:creationId xmlns:p14="http://schemas.microsoft.com/office/powerpoint/2010/main" val="276520632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616905" y="461482"/>
            <a:ext cx="8958190" cy="1275904"/>
          </a:xfrm>
        </p:spPr>
        <p:txBody>
          <a:bodyPr vert="horz" lIns="91440" tIns="45720" rIns="91440" bIns="45720" rtlCol="0" anchor="b">
            <a:noAutofit/>
          </a:bodyPr>
          <a:lstStyle/>
          <a:p>
            <a:pPr algn="ctr"/>
            <a:r>
              <a:rPr lang="en-US" sz="4200" dirty="0"/>
              <a:t>An Ancient Debate, Updated for the Machine age</a:t>
            </a:r>
          </a:p>
        </p:txBody>
      </p:sp>
      <p:sp>
        <p:nvSpPr>
          <p:cNvPr id="4" name="TextBox 3">
            <a:extLst>
              <a:ext uri="{FF2B5EF4-FFF2-40B4-BE49-F238E27FC236}">
                <a16:creationId xmlns:a16="http://schemas.microsoft.com/office/drawing/2014/main" id="{624969A0-AF39-486D-989A-1E93D01B1051}"/>
              </a:ext>
            </a:extLst>
          </p:cNvPr>
          <p:cNvSpPr txBox="1"/>
          <p:nvPr/>
        </p:nvSpPr>
        <p:spPr>
          <a:xfrm>
            <a:off x="443892" y="1995313"/>
            <a:ext cx="11304215"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Nature vs Nurture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Plato: ideas are innate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Chomsky, Pinker: Language is innate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Locke: Tabula rasa, empiricism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Skinner: Behaviorism</a:t>
            </a:r>
          </a:p>
        </p:txBody>
      </p:sp>
    </p:spTree>
    <p:extLst>
      <p:ext uri="{BB962C8B-B14F-4D97-AF65-F5344CB8AC3E}">
        <p14:creationId xmlns:p14="http://schemas.microsoft.com/office/powerpoint/2010/main" val="302255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616905" y="461482"/>
            <a:ext cx="8958190" cy="1275904"/>
          </a:xfrm>
        </p:spPr>
        <p:txBody>
          <a:bodyPr vert="horz" lIns="91440" tIns="45720" rIns="91440" bIns="45720" rtlCol="0" anchor="b">
            <a:noAutofit/>
          </a:bodyPr>
          <a:lstStyle/>
          <a:p>
            <a:pPr algn="ctr"/>
            <a:r>
              <a:rPr lang="en-US" sz="4200" dirty="0"/>
              <a:t>An Ancient Debate, Updated for the Machine age [2]</a:t>
            </a:r>
          </a:p>
        </p:txBody>
      </p:sp>
      <p:sp>
        <p:nvSpPr>
          <p:cNvPr id="3" name="TextBox 2">
            <a:extLst>
              <a:ext uri="{FF2B5EF4-FFF2-40B4-BE49-F238E27FC236}">
                <a16:creationId xmlns:a16="http://schemas.microsoft.com/office/drawing/2014/main" id="{CB53D919-221E-4D00-B650-AD2BE7B29895}"/>
              </a:ext>
            </a:extLst>
          </p:cNvPr>
          <p:cNvSpPr txBox="1"/>
          <p:nvPr/>
        </p:nvSpPr>
        <p:spPr>
          <a:xfrm>
            <a:off x="443892" y="1995313"/>
            <a:ext cx="11304215" cy="4401205"/>
          </a:xfrm>
          <a:prstGeom prst="rect">
            <a:avLst/>
          </a:prstGeom>
          <a:noFill/>
        </p:spPr>
        <p:txBody>
          <a:bodyPr wrap="square" rtlCol="0">
            <a:spAutoFit/>
          </a:bodyPr>
          <a:lstStyle/>
          <a:p>
            <a:r>
              <a:rPr lang="en-US" sz="2800" dirty="0"/>
              <a:t>‘Virtually all modern observers would concede that genes and experience work together; it is “nature </a:t>
            </a:r>
            <a:r>
              <a:rPr lang="en-US" sz="2800" i="1" dirty="0"/>
              <a:t>and</a:t>
            </a:r>
            <a:r>
              <a:rPr lang="en-US" sz="2800" dirty="0"/>
              <a:t> nurture”, not “nature versus nurture’. – Marcus</a:t>
            </a:r>
          </a:p>
          <a:p>
            <a:endParaRPr lang="en-US" sz="2800" dirty="0"/>
          </a:p>
          <a:p>
            <a:r>
              <a:rPr lang="en-US" sz="2800" dirty="0"/>
              <a:t>‘Nativists … have argued for a view in which a significant part of a creature’s innate armamentarium consist not of specific knowledge but of learning mechanisms, a form of innateness that </a:t>
            </a:r>
            <a:r>
              <a:rPr lang="en-US" sz="2800" i="1" dirty="0"/>
              <a:t>enables</a:t>
            </a:r>
            <a:r>
              <a:rPr lang="en-US" sz="2800" dirty="0"/>
              <a:t> learning.’ - Marcus</a:t>
            </a:r>
          </a:p>
          <a:p>
            <a:endParaRPr lang="en-US" sz="2800" dirty="0"/>
          </a:p>
          <a:p>
            <a:r>
              <a:rPr lang="en-US" sz="2800" dirty="0"/>
              <a:t>E.g., Chomsky’s Universal Grammar proposal.</a:t>
            </a:r>
          </a:p>
        </p:txBody>
      </p:sp>
    </p:spTree>
    <p:extLst>
      <p:ext uri="{BB962C8B-B14F-4D97-AF65-F5344CB8AC3E}">
        <p14:creationId xmlns:p14="http://schemas.microsoft.com/office/powerpoint/2010/main" val="3457237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616904" y="351578"/>
            <a:ext cx="8958190" cy="1275904"/>
          </a:xfrm>
        </p:spPr>
        <p:txBody>
          <a:bodyPr vert="horz" lIns="91440" tIns="45720" rIns="91440" bIns="45720" rtlCol="0" anchor="b">
            <a:noAutofit/>
          </a:bodyPr>
          <a:lstStyle/>
          <a:p>
            <a:pPr algn="ctr"/>
            <a:r>
              <a:rPr lang="en-US" sz="4200" dirty="0"/>
              <a:t>An Ancient Debate, Updated for the Machine age [3]</a:t>
            </a:r>
          </a:p>
        </p:txBody>
      </p:sp>
      <p:sp>
        <p:nvSpPr>
          <p:cNvPr id="3" name="TextBox 2">
            <a:extLst>
              <a:ext uri="{FF2B5EF4-FFF2-40B4-BE49-F238E27FC236}">
                <a16:creationId xmlns:a16="http://schemas.microsoft.com/office/drawing/2014/main" id="{CB53D919-221E-4D00-B650-AD2BE7B29895}"/>
              </a:ext>
            </a:extLst>
          </p:cNvPr>
          <p:cNvSpPr txBox="1"/>
          <p:nvPr/>
        </p:nvSpPr>
        <p:spPr>
          <a:xfrm>
            <a:off x="540607" y="1771109"/>
            <a:ext cx="11304215" cy="4832092"/>
          </a:xfrm>
          <a:prstGeom prst="rect">
            <a:avLst/>
          </a:prstGeom>
          <a:noFill/>
        </p:spPr>
        <p:txBody>
          <a:bodyPr wrap="square" rtlCol="0">
            <a:spAutoFit/>
          </a:bodyPr>
          <a:lstStyle/>
          <a:p>
            <a:r>
              <a:rPr lang="en-US" sz="2800" dirty="0"/>
              <a:t>‘… there is ample reason to believe that humans and many other creatures are born with significant amounts of innate machinery.’</a:t>
            </a:r>
          </a:p>
          <a:p>
            <a:endParaRPr lang="en-US" sz="2800" dirty="0"/>
          </a:p>
          <a:p>
            <a:r>
              <a:rPr lang="en-US" sz="2800" dirty="0"/>
              <a:t>The … question … is whether </a:t>
            </a:r>
            <a:r>
              <a:rPr lang="en-US" sz="2800" i="1" dirty="0"/>
              <a:t>artificially </a:t>
            </a:r>
            <a:r>
              <a:rPr lang="en-US" sz="2800" dirty="0"/>
              <a:t> intelligent systems ought similarly to be endowed with significant amounts of innate machinery, or whether, in virtue of the powerful learning systems that have recently been developed, it might suffice for such systems to work in a more bottom up, </a:t>
            </a:r>
            <a:r>
              <a:rPr lang="en-US" sz="2800" i="1" dirty="0"/>
              <a:t>tabula rasa</a:t>
            </a:r>
            <a:r>
              <a:rPr lang="en-US" sz="2800" dirty="0"/>
              <a:t> fashion</a:t>
            </a:r>
          </a:p>
          <a:p>
            <a:endParaRPr lang="en-US" sz="2800" dirty="0"/>
          </a:p>
          <a:p>
            <a:r>
              <a:rPr lang="en-US" sz="2800" dirty="0"/>
              <a:t>[Marcus 2018]</a:t>
            </a:r>
          </a:p>
        </p:txBody>
      </p:sp>
    </p:spTree>
    <p:extLst>
      <p:ext uri="{BB962C8B-B14F-4D97-AF65-F5344CB8AC3E}">
        <p14:creationId xmlns:p14="http://schemas.microsoft.com/office/powerpoint/2010/main" val="3792435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640373" y="342899"/>
            <a:ext cx="10911254" cy="704290"/>
          </a:xfrm>
        </p:spPr>
        <p:txBody>
          <a:bodyPr vert="horz" lIns="91440" tIns="45720" rIns="91440" bIns="45720" rtlCol="0" anchor="b">
            <a:noAutofit/>
          </a:bodyPr>
          <a:lstStyle/>
          <a:p>
            <a:pPr algn="ctr"/>
            <a:r>
              <a:rPr lang="en-US" sz="4200" dirty="0"/>
              <a:t>Innateness in Biological creatures</a:t>
            </a:r>
          </a:p>
        </p:txBody>
      </p:sp>
      <p:sp>
        <p:nvSpPr>
          <p:cNvPr id="4" name="TextBox 3">
            <a:extLst>
              <a:ext uri="{FF2B5EF4-FFF2-40B4-BE49-F238E27FC236}">
                <a16:creationId xmlns:a16="http://schemas.microsoft.com/office/drawing/2014/main" id="{D91FB607-D924-4301-B0E0-BFD1AE1C1F84}"/>
              </a:ext>
            </a:extLst>
          </p:cNvPr>
          <p:cNvSpPr txBox="1"/>
          <p:nvPr/>
        </p:nvSpPr>
        <p:spPr>
          <a:xfrm>
            <a:off x="606549" y="1252122"/>
            <a:ext cx="11304215" cy="5262979"/>
          </a:xfrm>
          <a:prstGeom prst="rect">
            <a:avLst/>
          </a:prstGeom>
          <a:noFill/>
        </p:spPr>
        <p:txBody>
          <a:bodyPr wrap="square" rtlCol="0">
            <a:spAutoFit/>
          </a:bodyPr>
          <a:lstStyle/>
          <a:p>
            <a:r>
              <a:rPr lang="en-US" sz="2400" dirty="0"/>
              <a:t>Over 90% of our genes are expressed in the development of the brain (Miller et al., 2014; Bakken et al., 2016; Kang et al., 2011), and a significant number of those are expressed selectively, in a way that allows the brain to self-assemble, even, to some non-trivial degree in the absence of experience.</a:t>
            </a:r>
          </a:p>
          <a:p>
            <a:endParaRPr lang="en-US" sz="2400" dirty="0"/>
          </a:p>
          <a:p>
            <a:r>
              <a:rPr lang="en-US" sz="2400" dirty="0"/>
              <a:t>Mechanisms such as cell division, cell differentiation, cell migration, cell death, and axon guidance combine to self-assemble a rich first draft of the human brain, even prior to experience. Even in the absence of synaptic transmission, the primary mechanism by which experience is conveyed to the brain, the basic structure of the newborn brain is preserved</a:t>
            </a:r>
          </a:p>
          <a:p>
            <a:r>
              <a:rPr lang="en-US" sz="2400" dirty="0"/>
              <a:t>(</a:t>
            </a:r>
            <a:r>
              <a:rPr lang="en-US" sz="2400" dirty="0" err="1"/>
              <a:t>Verhage</a:t>
            </a:r>
            <a:r>
              <a:rPr lang="en-US" sz="2400" dirty="0"/>
              <a:t> et al., 2000).’</a:t>
            </a:r>
          </a:p>
          <a:p>
            <a:endParaRPr lang="en-US" sz="2400" dirty="0"/>
          </a:p>
          <a:p>
            <a:r>
              <a:rPr lang="en-US" sz="2400" dirty="0"/>
              <a:t>[Marcus 2018]</a:t>
            </a:r>
          </a:p>
        </p:txBody>
      </p:sp>
    </p:spTree>
    <p:extLst>
      <p:ext uri="{BB962C8B-B14F-4D97-AF65-F5344CB8AC3E}">
        <p14:creationId xmlns:p14="http://schemas.microsoft.com/office/powerpoint/2010/main" val="2979621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1FB607-D924-4301-B0E0-BFD1AE1C1F84}"/>
              </a:ext>
            </a:extLst>
          </p:cNvPr>
          <p:cNvSpPr txBox="1"/>
          <p:nvPr/>
        </p:nvSpPr>
        <p:spPr>
          <a:xfrm>
            <a:off x="640373" y="1335891"/>
            <a:ext cx="11304215" cy="4401205"/>
          </a:xfrm>
          <a:prstGeom prst="rect">
            <a:avLst/>
          </a:prstGeom>
          <a:noFill/>
        </p:spPr>
        <p:txBody>
          <a:bodyPr wrap="square" rtlCol="0">
            <a:spAutoFit/>
          </a:bodyPr>
          <a:lstStyle/>
          <a:p>
            <a:r>
              <a:rPr lang="en-US" sz="2800" dirty="0"/>
              <a:t>‘… there is considerable evidence from the psychological literature that children are endowed early in life with what </a:t>
            </a:r>
            <a:r>
              <a:rPr lang="en-US" sz="2800" dirty="0" err="1"/>
              <a:t>Spelke</a:t>
            </a:r>
            <a:r>
              <a:rPr lang="en-US" sz="2800" dirty="0"/>
              <a:t> has called a “core knowledge” of domains like physics (</a:t>
            </a:r>
            <a:r>
              <a:rPr lang="en-US" sz="2800" dirty="0" err="1"/>
              <a:t>Spelke</a:t>
            </a:r>
            <a:r>
              <a:rPr lang="en-US" sz="2800" dirty="0"/>
              <a:t> &amp; </a:t>
            </a:r>
            <a:r>
              <a:rPr lang="en-US" sz="2800" dirty="0" err="1"/>
              <a:t>Kinzler</a:t>
            </a:r>
            <a:r>
              <a:rPr lang="en-US" sz="2800" dirty="0"/>
              <a:t>, 2007).’</a:t>
            </a:r>
          </a:p>
          <a:p>
            <a:endParaRPr lang="en-US" sz="2800" dirty="0"/>
          </a:p>
          <a:p>
            <a:r>
              <a:rPr lang="en-US" sz="2800" dirty="0"/>
              <a:t>‘… as </a:t>
            </a:r>
            <a:r>
              <a:rPr lang="en-US" sz="2800" dirty="0" err="1"/>
              <a:t>Spelke</a:t>
            </a:r>
            <a:r>
              <a:rPr lang="en-US" sz="2800" dirty="0"/>
              <a:t> (1994) has noted, it is difficult to see how knowledge of abstractions like objects, sets, and places could arise through (e.g.,) associative learning.’</a:t>
            </a:r>
          </a:p>
          <a:p>
            <a:endParaRPr lang="en-US" sz="2800" dirty="0"/>
          </a:p>
          <a:p>
            <a:r>
              <a:rPr lang="en-US" sz="2800" dirty="0"/>
              <a:t>[Marcus 2018]</a:t>
            </a:r>
          </a:p>
        </p:txBody>
      </p:sp>
      <p:sp>
        <p:nvSpPr>
          <p:cNvPr id="7" name="Title 1">
            <a:extLst>
              <a:ext uri="{FF2B5EF4-FFF2-40B4-BE49-F238E27FC236}">
                <a16:creationId xmlns:a16="http://schemas.microsoft.com/office/drawing/2014/main" id="{BAB287B4-32D7-4506-9BFF-A75140A7B15B}"/>
              </a:ext>
            </a:extLst>
          </p:cNvPr>
          <p:cNvSpPr txBox="1">
            <a:spLocks/>
          </p:cNvSpPr>
          <p:nvPr/>
        </p:nvSpPr>
        <p:spPr>
          <a:xfrm>
            <a:off x="502389" y="382464"/>
            <a:ext cx="11304215" cy="704290"/>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200" dirty="0"/>
              <a:t>Innateness in Biological creatures [2]</a:t>
            </a:r>
          </a:p>
        </p:txBody>
      </p:sp>
    </p:spTree>
    <p:extLst>
      <p:ext uri="{BB962C8B-B14F-4D97-AF65-F5344CB8AC3E}">
        <p14:creationId xmlns:p14="http://schemas.microsoft.com/office/powerpoint/2010/main" val="3151134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1FB607-D924-4301-B0E0-BFD1AE1C1F84}"/>
              </a:ext>
            </a:extLst>
          </p:cNvPr>
          <p:cNvSpPr txBox="1"/>
          <p:nvPr/>
        </p:nvSpPr>
        <p:spPr>
          <a:xfrm>
            <a:off x="640373" y="1335891"/>
            <a:ext cx="11304215" cy="3539430"/>
          </a:xfrm>
          <a:prstGeom prst="rect">
            <a:avLst/>
          </a:prstGeom>
          <a:noFill/>
        </p:spPr>
        <p:txBody>
          <a:bodyPr wrap="square" rtlCol="0">
            <a:spAutoFit/>
          </a:bodyPr>
          <a:lstStyle/>
          <a:p>
            <a:r>
              <a:rPr lang="en-US" sz="2800" dirty="0"/>
              <a:t>‘Elsewhere in the animal kingdom are many precocial animals with a capacity to walk and (to some degree) navigate obstacles within moments of birth. Newborn chicks appear to be able to recognize faces (Wood &amp; Wood, 2015) and to distinguish biological motion from nonbiological motion (Mayer, Rosa-Salva, </a:t>
            </a:r>
            <a:r>
              <a:rPr lang="en-US" sz="2800" dirty="0" err="1"/>
              <a:t>Morbioli</a:t>
            </a:r>
            <a:r>
              <a:rPr lang="en-US" sz="2800" dirty="0"/>
              <a:t>, &amp; </a:t>
            </a:r>
            <a:r>
              <a:rPr lang="en-US" sz="2800" dirty="0" err="1"/>
              <a:t>Vallortigara</a:t>
            </a:r>
            <a:r>
              <a:rPr lang="en-US" sz="2800" dirty="0"/>
              <a:t>, 2017).’</a:t>
            </a:r>
          </a:p>
          <a:p>
            <a:endParaRPr lang="en-US" sz="2800" dirty="0"/>
          </a:p>
          <a:p>
            <a:r>
              <a:rPr lang="en-US" sz="2800" dirty="0"/>
              <a:t>[Marcus 2018]</a:t>
            </a:r>
          </a:p>
        </p:txBody>
      </p:sp>
      <p:sp>
        <p:nvSpPr>
          <p:cNvPr id="7" name="Title 1">
            <a:extLst>
              <a:ext uri="{FF2B5EF4-FFF2-40B4-BE49-F238E27FC236}">
                <a16:creationId xmlns:a16="http://schemas.microsoft.com/office/drawing/2014/main" id="{BAB287B4-32D7-4506-9BFF-A75140A7B15B}"/>
              </a:ext>
            </a:extLst>
          </p:cNvPr>
          <p:cNvSpPr txBox="1">
            <a:spLocks/>
          </p:cNvSpPr>
          <p:nvPr/>
        </p:nvSpPr>
        <p:spPr>
          <a:xfrm>
            <a:off x="502389" y="382464"/>
            <a:ext cx="11304215" cy="704290"/>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200" dirty="0"/>
              <a:t>Innateness in Biological creatures [3]</a:t>
            </a:r>
          </a:p>
        </p:txBody>
      </p:sp>
    </p:spTree>
    <p:extLst>
      <p:ext uri="{BB962C8B-B14F-4D97-AF65-F5344CB8AC3E}">
        <p14:creationId xmlns:p14="http://schemas.microsoft.com/office/powerpoint/2010/main" val="1999480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F65A-AF18-4CE6-845A-DA5FA3A2EAC4}"/>
              </a:ext>
            </a:extLst>
          </p:cNvPr>
          <p:cNvSpPr>
            <a:spLocks noGrp="1"/>
          </p:cNvSpPr>
          <p:nvPr>
            <p:ph type="title"/>
          </p:nvPr>
        </p:nvSpPr>
        <p:spPr>
          <a:xfrm>
            <a:off x="1616905" y="439502"/>
            <a:ext cx="8958190" cy="734272"/>
          </a:xfrm>
        </p:spPr>
        <p:txBody>
          <a:bodyPr vert="horz" lIns="91440" tIns="45720" rIns="91440" bIns="45720" rtlCol="0" anchor="b">
            <a:noAutofit/>
          </a:bodyPr>
          <a:lstStyle/>
          <a:p>
            <a:pPr algn="ctr"/>
            <a:r>
              <a:rPr lang="en-US" sz="4200" dirty="0"/>
              <a:t>Innateness in Machine</a:t>
            </a:r>
          </a:p>
        </p:txBody>
      </p:sp>
      <p:sp>
        <p:nvSpPr>
          <p:cNvPr id="4" name="TextBox 3">
            <a:extLst>
              <a:ext uri="{FF2B5EF4-FFF2-40B4-BE49-F238E27FC236}">
                <a16:creationId xmlns:a16="http://schemas.microsoft.com/office/drawing/2014/main" id="{624969A0-AF39-486D-989A-1E93D01B1051}"/>
              </a:ext>
            </a:extLst>
          </p:cNvPr>
          <p:cNvSpPr txBox="1"/>
          <p:nvPr/>
        </p:nvSpPr>
        <p:spPr>
          <a:xfrm>
            <a:off x="681286" y="1595263"/>
            <a:ext cx="11034466"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t>cognition = f(a, r, k, e), where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 = innate algorithms (domain specific or domain-general)</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r = innate representational forms (domain specific or 	domain-general)</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k = innate knowledge (domain specific or domain-general)</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e = experience</a:t>
            </a:r>
          </a:p>
        </p:txBody>
      </p:sp>
    </p:spTree>
    <p:extLst>
      <p:ext uri="{BB962C8B-B14F-4D97-AF65-F5344CB8AC3E}">
        <p14:creationId xmlns:p14="http://schemas.microsoft.com/office/powerpoint/2010/main" val="56523821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txDef>
      <a:spPr>
        <a:noFill/>
      </a:spPr>
      <a:bodyPr wrap="square" rtlCol="0">
        <a:spAutoFit/>
      </a:bodyPr>
      <a:lstStyle>
        <a:defPPr marL="514350" indent="-514350" algn="l">
          <a:buFont typeface="+mj-lt"/>
          <a:buAutoNum type="arabicPeriod"/>
          <a:defRPr sz="3200" dirty="0" smtClean="0"/>
        </a:defPPr>
      </a:lstStyle>
    </a:txDef>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1027</TotalTime>
  <Words>2041</Words>
  <Application>Microsoft Office PowerPoint</Application>
  <PresentationFormat>Widescreen</PresentationFormat>
  <Paragraphs>181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Slice</vt:lpstr>
      <vt:lpstr>Innateness, Inductive Bias and AI  (Work in Progress)</vt:lpstr>
      <vt:lpstr>References</vt:lpstr>
      <vt:lpstr>An Ancient Debate, Updated for the Machine age</vt:lpstr>
      <vt:lpstr>An Ancient Debate, Updated for the Machine age [2]</vt:lpstr>
      <vt:lpstr>An Ancient Debate, Updated for the Machine age [3]</vt:lpstr>
      <vt:lpstr>Innateness in Biological creatures</vt:lpstr>
      <vt:lpstr>PowerPoint Presentation</vt:lpstr>
      <vt:lpstr>PowerPoint Presentation</vt:lpstr>
      <vt:lpstr>Innateness in Machine</vt:lpstr>
      <vt:lpstr>A Blank Slate</vt:lpstr>
      <vt:lpstr>A Blank Slate [2]</vt:lpstr>
      <vt:lpstr>A Blank Slate Machine</vt:lpstr>
      <vt:lpstr>deepMind’s ALPHA Zero</vt:lpstr>
      <vt:lpstr>deepMind’s Nature Paper: AlphaGo is a Blank Slate </vt:lpstr>
      <vt:lpstr>Marcus: Not so Fast!</vt:lpstr>
      <vt:lpstr>Marcus: AlphaGo not a blank Slate. a ≠ 0; r ≠ 0; k ≠ 0.</vt:lpstr>
      <vt:lpstr>Marcus: AlphaGo not a blank Slate. a ≠ 0; r ≠ 0; k ≠ 0. [2]</vt:lpstr>
      <vt:lpstr>Marcus: The Right Stuff</vt:lpstr>
      <vt:lpstr>Ten Proposed Innate Primitives</vt:lpstr>
      <vt:lpstr>Two Research Methodologies for AI</vt:lpstr>
      <vt:lpstr>Two Research Methodologies for AI [2]</vt:lpstr>
      <vt:lpstr>Two Research Methodologies for AI [3]</vt:lpstr>
      <vt:lpstr>Innateness, Inductive Bias and AI  (Work in Progress)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 - A Few Useful Things to Know about ML</dc:title>
  <dc:creator>Scott O'Hara</dc:creator>
  <cp:lastModifiedBy>Scott O'Hara</cp:lastModifiedBy>
  <cp:revision>1</cp:revision>
  <dcterms:created xsi:type="dcterms:W3CDTF">2020-09-30T15:40:16Z</dcterms:created>
  <dcterms:modified xsi:type="dcterms:W3CDTF">2021-06-02T22:38:51Z</dcterms:modified>
</cp:coreProperties>
</file>