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344" r:id="rId2"/>
    <p:sldId id="268" r:id="rId3"/>
    <p:sldId id="1018" r:id="rId4"/>
    <p:sldId id="345" r:id="rId5"/>
    <p:sldId id="1075" r:id="rId6"/>
    <p:sldId id="1080" r:id="rId7"/>
    <p:sldId id="1081" r:id="rId8"/>
    <p:sldId id="347" r:id="rId9"/>
    <p:sldId id="1068" r:id="rId10"/>
    <p:sldId id="1113" r:id="rId11"/>
    <p:sldId id="1065" r:id="rId12"/>
    <p:sldId id="1073" r:id="rId13"/>
    <p:sldId id="1076" r:id="rId14"/>
    <p:sldId id="1100" r:id="rId15"/>
    <p:sldId id="1077" r:id="rId16"/>
    <p:sldId id="1103" r:id="rId17"/>
    <p:sldId id="1114" r:id="rId18"/>
    <p:sldId id="1115" r:id="rId19"/>
    <p:sldId id="1104" r:id="rId20"/>
    <p:sldId id="1105" r:id="rId21"/>
    <p:sldId id="1106" r:id="rId22"/>
    <p:sldId id="1110" r:id="rId23"/>
    <p:sldId id="1109" r:id="rId24"/>
    <p:sldId id="1051" r:id="rId25"/>
    <p:sldId id="1089" r:id="rId26"/>
    <p:sldId id="1090" r:id="rId27"/>
    <p:sldId id="369" r:id="rId28"/>
    <p:sldId id="1116" r:id="rId29"/>
    <p:sldId id="1092" r:id="rId30"/>
    <p:sldId id="1093" r:id="rId31"/>
    <p:sldId id="1095" r:id="rId32"/>
    <p:sldId id="1097" r:id="rId33"/>
    <p:sldId id="1107" r:id="rId34"/>
    <p:sldId id="1108" r:id="rId35"/>
    <p:sldId id="111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O'Hara" initials="SO" lastIdx="2" clrIdx="0">
    <p:extLst>
      <p:ext uri="{19B8F6BF-5375-455C-9EA6-DF929625EA0E}">
        <p15:presenceInfo xmlns:p15="http://schemas.microsoft.com/office/powerpoint/2012/main" userId="4af207364510c3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E938C4-B417-456F-8817-B88B45B10573}" v="302" dt="2020-09-02T22:07:11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711" autoAdjust="0"/>
  </p:normalViewPr>
  <p:slideViewPr>
    <p:cSldViewPr snapToGrid="0">
      <p:cViewPr varScale="1">
        <p:scale>
          <a:sx n="82" d="100"/>
          <a:sy n="82" d="100"/>
        </p:scale>
        <p:origin x="96" y="390"/>
      </p:cViewPr>
      <p:guideLst/>
    </p:cSldViewPr>
  </p:slideViewPr>
  <p:outlineViewPr>
    <p:cViewPr>
      <p:scale>
        <a:sx n="33" d="100"/>
        <a:sy n="33" d="100"/>
      </p:scale>
      <p:origin x="0" y="-9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O'Hara" userId="4af207364510c311" providerId="LiveId" clId="{95E938C4-B417-456F-8817-B88B45B10573}"/>
    <pc:docChg chg="undo redo custSel addSld delSld modSld sldOrd">
      <pc:chgData name="Scott O'Hara" userId="4af207364510c311" providerId="LiveId" clId="{95E938C4-B417-456F-8817-B88B45B10573}" dt="2020-09-02T22:09:26.829" v="7405" actId="14100"/>
      <pc:docMkLst>
        <pc:docMk/>
      </pc:docMkLst>
      <pc:sldChg chg="modSp mod">
        <pc:chgData name="Scott O'Hara" userId="4af207364510c311" providerId="LiveId" clId="{95E938C4-B417-456F-8817-B88B45B10573}" dt="2020-08-17T19:07:46.429" v="76" actId="6549"/>
        <pc:sldMkLst>
          <pc:docMk/>
          <pc:sldMk cId="2495292536" sldId="268"/>
        </pc:sldMkLst>
        <pc:spChg chg="mod">
          <ac:chgData name="Scott O'Hara" userId="4af207364510c311" providerId="LiveId" clId="{95E938C4-B417-456F-8817-B88B45B10573}" dt="2020-08-17T19:07:46.429" v="76" actId="6549"/>
          <ac:spMkLst>
            <pc:docMk/>
            <pc:sldMk cId="2495292536" sldId="268"/>
            <ac:spMk id="3" creationId="{8976EE63-2017-4E3A-AA98-E9A34B45A22A}"/>
          </ac:spMkLst>
        </pc:spChg>
      </pc:sldChg>
      <pc:sldChg chg="modSp mod">
        <pc:chgData name="Scott O'Hara" userId="4af207364510c311" providerId="LiveId" clId="{95E938C4-B417-456F-8817-B88B45B10573}" dt="2020-09-02T21:49:40.694" v="7220" actId="20577"/>
        <pc:sldMkLst>
          <pc:docMk/>
          <pc:sldMk cId="244012274" sldId="344"/>
        </pc:sldMkLst>
        <pc:spChg chg="mod">
          <ac:chgData name="Scott O'Hara" userId="4af207364510c311" providerId="LiveId" clId="{95E938C4-B417-456F-8817-B88B45B10573}" dt="2020-09-02T21:49:40.694" v="7220" actId="20577"/>
          <ac:spMkLst>
            <pc:docMk/>
            <pc:sldMk cId="244012274" sldId="344"/>
            <ac:spMk id="2" creationId="{00000000-0000-0000-0000-000000000000}"/>
          </ac:spMkLst>
        </pc:spChg>
        <pc:spChg chg="mod">
          <ac:chgData name="Scott O'Hara" userId="4af207364510c311" providerId="LiveId" clId="{95E938C4-B417-456F-8817-B88B45B10573}" dt="2020-09-02T17:46:18.439" v="4501" actId="20577"/>
          <ac:spMkLst>
            <pc:docMk/>
            <pc:sldMk cId="244012274" sldId="344"/>
            <ac:spMk id="3" creationId="{00000000-0000-0000-0000-000000000000}"/>
          </ac:spMkLst>
        </pc:spChg>
      </pc:sldChg>
      <pc:sldChg chg="addSp delSp modSp mod">
        <pc:chgData name="Scott O'Hara" userId="4af207364510c311" providerId="LiveId" clId="{95E938C4-B417-456F-8817-B88B45B10573}" dt="2020-09-02T20:37:38.603" v="5902" actId="207"/>
        <pc:sldMkLst>
          <pc:docMk/>
          <pc:sldMk cId="2751315672" sldId="345"/>
        </pc:sldMkLst>
        <pc:spChg chg="mod">
          <ac:chgData name="Scott O'Hara" userId="4af207364510c311" providerId="LiveId" clId="{95E938C4-B417-456F-8817-B88B45B10573}" dt="2020-09-02T18:59:08.794" v="4617" actId="20577"/>
          <ac:spMkLst>
            <pc:docMk/>
            <pc:sldMk cId="2751315672" sldId="345"/>
            <ac:spMk id="2" creationId="{E434F65A-AF18-4CE6-845A-DA5FA3A2EAC4}"/>
          </ac:spMkLst>
        </pc:spChg>
        <pc:spChg chg="add del">
          <ac:chgData name="Scott O'Hara" userId="4af207364510c311" providerId="LiveId" clId="{95E938C4-B417-456F-8817-B88B45B10573}" dt="2020-09-02T20:24:52.062" v="5820" actId="478"/>
          <ac:spMkLst>
            <pc:docMk/>
            <pc:sldMk cId="2751315672" sldId="345"/>
            <ac:spMk id="4" creationId="{3E1560F4-5480-4C3E-9305-9CB4A0D2A678}"/>
          </ac:spMkLst>
        </pc:spChg>
        <pc:spChg chg="mod">
          <ac:chgData name="Scott O'Hara" userId="4af207364510c311" providerId="LiveId" clId="{95E938C4-B417-456F-8817-B88B45B10573}" dt="2020-09-02T20:27:34.767" v="5829" actId="20577"/>
          <ac:spMkLst>
            <pc:docMk/>
            <pc:sldMk cId="2751315672" sldId="345"/>
            <ac:spMk id="6" creationId="{F097E558-70D6-4F99-B470-EDAFC08455A4}"/>
          </ac:spMkLst>
        </pc:spChg>
        <pc:spChg chg="add mod">
          <ac:chgData name="Scott O'Hara" userId="4af207364510c311" providerId="LiveId" clId="{95E938C4-B417-456F-8817-B88B45B10573}" dt="2020-09-02T20:33:25.241" v="5855" actId="1036"/>
          <ac:spMkLst>
            <pc:docMk/>
            <pc:sldMk cId="2751315672" sldId="345"/>
            <ac:spMk id="7" creationId="{06E7DD36-6ED8-4166-9EBB-E11BE001D1F4}"/>
          </ac:spMkLst>
        </pc:spChg>
        <pc:spChg chg="mod">
          <ac:chgData name="Scott O'Hara" userId="4af207364510c311" providerId="LiveId" clId="{95E938C4-B417-456F-8817-B88B45B10573}" dt="2020-09-02T20:37:38.603" v="5902" actId="207"/>
          <ac:spMkLst>
            <pc:docMk/>
            <pc:sldMk cId="2751315672" sldId="345"/>
            <ac:spMk id="11" creationId="{6D2A46BC-2E77-4BAC-93B1-53A9C948180B}"/>
          </ac:spMkLst>
        </pc:spChg>
        <pc:spChg chg="add mod">
          <ac:chgData name="Scott O'Hara" userId="4af207364510c311" providerId="LiveId" clId="{95E938C4-B417-456F-8817-B88B45B10573}" dt="2020-09-02T20:35:51.748" v="5893" actId="1036"/>
          <ac:spMkLst>
            <pc:docMk/>
            <pc:sldMk cId="2751315672" sldId="345"/>
            <ac:spMk id="13" creationId="{9715E6BB-605F-42C5-A927-36EED935FD9C}"/>
          </ac:spMkLst>
        </pc:spChg>
        <pc:picChg chg="mod">
          <ac:chgData name="Scott O'Hara" userId="4af207364510c311" providerId="LiveId" clId="{95E938C4-B417-456F-8817-B88B45B10573}" dt="2020-09-02T20:22:11.616" v="5816" actId="14100"/>
          <ac:picMkLst>
            <pc:docMk/>
            <pc:sldMk cId="2751315672" sldId="345"/>
            <ac:picMk id="3" creationId="{422B6919-C498-4F22-A2F4-09BE640F7FDC}"/>
          </ac:picMkLst>
        </pc:picChg>
        <pc:picChg chg="add del mod">
          <ac:chgData name="Scott O'Hara" userId="4af207364510c311" providerId="LiveId" clId="{95E938C4-B417-456F-8817-B88B45B10573}" dt="2020-09-02T20:32:26.023" v="5844" actId="1076"/>
          <ac:picMkLst>
            <pc:docMk/>
            <pc:sldMk cId="2751315672" sldId="345"/>
            <ac:picMk id="5" creationId="{E36A7662-052F-4ED5-ACDF-286088529E66}"/>
          </ac:picMkLst>
        </pc:picChg>
        <pc:picChg chg="add del">
          <ac:chgData name="Scott O'Hara" userId="4af207364510c311" providerId="LiveId" clId="{95E938C4-B417-456F-8817-B88B45B10573}" dt="2020-09-02T20:35:09.927" v="5877"/>
          <ac:picMkLst>
            <pc:docMk/>
            <pc:sldMk cId="2751315672" sldId="345"/>
            <ac:picMk id="10" creationId="{D9201A3B-850D-4B06-887A-C3CF0EFB9CD9}"/>
          </ac:picMkLst>
        </pc:picChg>
        <pc:cxnChg chg="add mod">
          <ac:chgData name="Scott O'Hara" userId="4af207364510c311" providerId="LiveId" clId="{95E938C4-B417-456F-8817-B88B45B10573}" dt="2020-09-02T20:36:59.870" v="5900" actId="692"/>
          <ac:cxnSpMkLst>
            <pc:docMk/>
            <pc:sldMk cId="2751315672" sldId="345"/>
            <ac:cxnSpMk id="9" creationId="{C06555F3-2D39-4A60-8FDC-9625A97DE1A6}"/>
          </ac:cxnSpMkLst>
        </pc:cxnChg>
      </pc:sldChg>
      <pc:sldChg chg="modSp mod ord">
        <pc:chgData name="Scott O'Hara" userId="4af207364510c311" providerId="LiveId" clId="{95E938C4-B417-456F-8817-B88B45B10573}" dt="2020-09-02T21:55:56.158" v="7229" actId="1076"/>
        <pc:sldMkLst>
          <pc:docMk/>
          <pc:sldMk cId="1035159324" sldId="347"/>
        </pc:sldMkLst>
        <pc:spChg chg="mod">
          <ac:chgData name="Scott O'Hara" userId="4af207364510c311" providerId="LiveId" clId="{95E938C4-B417-456F-8817-B88B45B10573}" dt="2020-09-02T19:08:31.948" v="4811" actId="1076"/>
          <ac:spMkLst>
            <pc:docMk/>
            <pc:sldMk cId="1035159324" sldId="347"/>
            <ac:spMk id="2" creationId="{E434F65A-AF18-4CE6-845A-DA5FA3A2EAC4}"/>
          </ac:spMkLst>
        </pc:spChg>
        <pc:spChg chg="mod">
          <ac:chgData name="Scott O'Hara" userId="4af207364510c311" providerId="LiveId" clId="{95E938C4-B417-456F-8817-B88B45B10573}" dt="2020-09-02T21:55:56.158" v="7229" actId="1076"/>
          <ac:spMkLst>
            <pc:docMk/>
            <pc:sldMk cId="1035159324" sldId="347"/>
            <ac:spMk id="4" creationId="{FAFCC680-90E6-4C10-A1D3-3A5FE0139F5B}"/>
          </ac:spMkLst>
        </pc:spChg>
        <pc:spChg chg="mod">
          <ac:chgData name="Scott O'Hara" userId="4af207364510c311" providerId="LiveId" clId="{95E938C4-B417-456F-8817-B88B45B10573}" dt="2020-09-02T19:06:32.528" v="4790" actId="255"/>
          <ac:spMkLst>
            <pc:docMk/>
            <pc:sldMk cId="1035159324" sldId="347"/>
            <ac:spMk id="6" creationId="{CAE5199C-9A42-4A58-97E2-E6BC68A851B0}"/>
          </ac:spMkLst>
        </pc:spChg>
        <pc:spChg chg="mod">
          <ac:chgData name="Scott O'Hara" userId="4af207364510c311" providerId="LiveId" clId="{95E938C4-B417-456F-8817-B88B45B10573}" dt="2020-09-02T19:06:32.528" v="4790" actId="255"/>
          <ac:spMkLst>
            <pc:docMk/>
            <pc:sldMk cId="1035159324" sldId="347"/>
            <ac:spMk id="7" creationId="{970F8631-263E-4C37-88CE-BB657CF634E3}"/>
          </ac:spMkLst>
        </pc:spChg>
        <pc:spChg chg="mod">
          <ac:chgData name="Scott O'Hara" userId="4af207364510c311" providerId="LiveId" clId="{95E938C4-B417-456F-8817-B88B45B10573}" dt="2020-09-02T19:06:32.528" v="4790" actId="255"/>
          <ac:spMkLst>
            <pc:docMk/>
            <pc:sldMk cId="1035159324" sldId="347"/>
            <ac:spMk id="8" creationId="{E30D2F7F-BF65-4164-8EAD-178E65AC308B}"/>
          </ac:spMkLst>
        </pc:spChg>
        <pc:spChg chg="mod">
          <ac:chgData name="Scott O'Hara" userId="4af207364510c311" providerId="LiveId" clId="{95E938C4-B417-456F-8817-B88B45B10573}" dt="2020-09-02T19:06:32.528" v="4790" actId="255"/>
          <ac:spMkLst>
            <pc:docMk/>
            <pc:sldMk cId="1035159324" sldId="347"/>
            <ac:spMk id="9" creationId="{82D0EA9C-4B2F-4B98-89D1-D16E518BF9EF}"/>
          </ac:spMkLst>
        </pc:spChg>
        <pc:spChg chg="mod">
          <ac:chgData name="Scott O'Hara" userId="4af207364510c311" providerId="LiveId" clId="{95E938C4-B417-456F-8817-B88B45B10573}" dt="2020-09-02T19:06:32.528" v="4790" actId="255"/>
          <ac:spMkLst>
            <pc:docMk/>
            <pc:sldMk cId="1035159324" sldId="347"/>
            <ac:spMk id="10" creationId="{0660CDD4-E47D-4C76-B94C-165E23781897}"/>
          </ac:spMkLst>
        </pc:spChg>
        <pc:spChg chg="mod">
          <ac:chgData name="Scott O'Hara" userId="4af207364510c311" providerId="LiveId" clId="{95E938C4-B417-456F-8817-B88B45B10573}" dt="2020-09-02T19:06:32.528" v="4790" actId="255"/>
          <ac:spMkLst>
            <pc:docMk/>
            <pc:sldMk cId="1035159324" sldId="347"/>
            <ac:spMk id="11" creationId="{69649B6E-092A-403B-8578-4569E99CAEAF}"/>
          </ac:spMkLst>
        </pc:spChg>
        <pc:grpChg chg="mod">
          <ac:chgData name="Scott O'Hara" userId="4af207364510c311" providerId="LiveId" clId="{95E938C4-B417-456F-8817-B88B45B10573}" dt="2020-09-02T19:06:03.375" v="4789" actId="14100"/>
          <ac:grpSpMkLst>
            <pc:docMk/>
            <pc:sldMk cId="1035159324" sldId="347"/>
            <ac:grpSpMk id="5" creationId="{EBA1B936-0378-4482-A5C2-0566CCFABC5E}"/>
          </ac:grpSpMkLst>
        </pc:grpChg>
      </pc:sldChg>
      <pc:sldChg chg="modSp mod">
        <pc:chgData name="Scott O'Hara" userId="4af207364510c311" providerId="LiveId" clId="{95E938C4-B417-456F-8817-B88B45B10573}" dt="2020-09-02T18:56:30.529" v="4529" actId="1035"/>
        <pc:sldMkLst>
          <pc:docMk/>
          <pc:sldMk cId="2870951456" sldId="1018"/>
        </pc:sldMkLst>
        <pc:spChg chg="mod">
          <ac:chgData name="Scott O'Hara" userId="4af207364510c311" providerId="LiveId" clId="{95E938C4-B417-456F-8817-B88B45B10573}" dt="2020-09-02T18:56:05.197" v="4514" actId="1076"/>
          <ac:spMkLst>
            <pc:docMk/>
            <pc:sldMk cId="2870951456" sldId="1018"/>
            <ac:spMk id="2" creationId="{E434F65A-AF18-4CE6-845A-DA5FA3A2EAC4}"/>
          </ac:spMkLst>
        </pc:spChg>
        <pc:spChg chg="mod">
          <ac:chgData name="Scott O'Hara" userId="4af207364510c311" providerId="LiveId" clId="{95E938C4-B417-456F-8817-B88B45B10573}" dt="2020-09-02T18:56:30.529" v="4529" actId="1035"/>
          <ac:spMkLst>
            <pc:docMk/>
            <pc:sldMk cId="2870951456" sldId="1018"/>
            <ac:spMk id="18" creationId="{C6A7ABAB-F71D-43DA-A01D-E00DFE56B9ED}"/>
          </ac:spMkLst>
        </pc:spChg>
        <pc:spChg chg="mod">
          <ac:chgData name="Scott O'Hara" userId="4af207364510c311" providerId="LiveId" clId="{95E938C4-B417-456F-8817-B88B45B10573}" dt="2020-09-02T18:56:30.529" v="4529" actId="1035"/>
          <ac:spMkLst>
            <pc:docMk/>
            <pc:sldMk cId="2870951456" sldId="1018"/>
            <ac:spMk id="19" creationId="{7AA5AD21-1D31-4553-A927-C739D6D29AAC}"/>
          </ac:spMkLst>
        </pc:spChg>
        <pc:picChg chg="mod">
          <ac:chgData name="Scott O'Hara" userId="4af207364510c311" providerId="LiveId" clId="{95E938C4-B417-456F-8817-B88B45B10573}" dt="2020-09-02T18:56:30.529" v="4529" actId="1035"/>
          <ac:picMkLst>
            <pc:docMk/>
            <pc:sldMk cId="2870951456" sldId="1018"/>
            <ac:picMk id="3" creationId="{7F07CB16-6F2D-4C37-AC8F-F990E7E3E09B}"/>
          </ac:picMkLst>
        </pc:picChg>
      </pc:sldChg>
      <pc:sldChg chg="del">
        <pc:chgData name="Scott O'Hara" userId="4af207364510c311" providerId="LiveId" clId="{95E938C4-B417-456F-8817-B88B45B10573}" dt="2020-08-17T19:15:54.488" v="89" actId="47"/>
        <pc:sldMkLst>
          <pc:docMk/>
          <pc:sldMk cId="1258001021" sldId="1026"/>
        </pc:sldMkLst>
      </pc:sldChg>
      <pc:sldChg chg="del">
        <pc:chgData name="Scott O'Hara" userId="4af207364510c311" providerId="LiveId" clId="{95E938C4-B417-456F-8817-B88B45B10573}" dt="2020-08-18T21:43:50.830" v="2309" actId="47"/>
        <pc:sldMkLst>
          <pc:docMk/>
          <pc:sldMk cId="4031165215" sldId="1035"/>
        </pc:sldMkLst>
      </pc:sldChg>
      <pc:sldChg chg="modSp">
        <pc:chgData name="Scott O'Hara" userId="4af207364510c311" providerId="LiveId" clId="{95E938C4-B417-456F-8817-B88B45B10573}" dt="2020-08-18T21:42:32.388" v="2298" actId="14826"/>
        <pc:sldMkLst>
          <pc:docMk/>
          <pc:sldMk cId="2214854232" sldId="1051"/>
        </pc:sldMkLst>
        <pc:picChg chg="mod">
          <ac:chgData name="Scott O'Hara" userId="4af207364510c311" providerId="LiveId" clId="{95E938C4-B417-456F-8817-B88B45B10573}" dt="2020-08-18T21:42:32.388" v="2298" actId="14826"/>
          <ac:picMkLst>
            <pc:docMk/>
            <pc:sldMk cId="2214854232" sldId="1051"/>
            <ac:picMk id="5" creationId="{DD612FD3-6E2F-4E54-8E21-D93AA95426F9}"/>
          </ac:picMkLst>
        </pc:picChg>
      </pc:sldChg>
      <pc:sldChg chg="delSp modSp mod ord">
        <pc:chgData name="Scott O'Hara" userId="4af207364510c311" providerId="LiveId" clId="{95E938C4-B417-456F-8817-B88B45B10573}" dt="2020-09-02T22:04:18.831" v="7341" actId="20577"/>
        <pc:sldMkLst>
          <pc:docMk/>
          <pc:sldMk cId="13254198" sldId="1065"/>
        </pc:sldMkLst>
        <pc:spChg chg="mod">
          <ac:chgData name="Scott O'Hara" userId="4af207364510c311" providerId="LiveId" clId="{95E938C4-B417-456F-8817-B88B45B10573}" dt="2020-09-02T21:32:26.619" v="6862" actId="20577"/>
          <ac:spMkLst>
            <pc:docMk/>
            <pc:sldMk cId="13254198" sldId="1065"/>
            <ac:spMk id="2" creationId="{E434F65A-AF18-4CE6-845A-DA5FA3A2EAC4}"/>
          </ac:spMkLst>
        </pc:spChg>
        <pc:spChg chg="del">
          <ac:chgData name="Scott O'Hara" userId="4af207364510c311" providerId="LiveId" clId="{95E938C4-B417-456F-8817-B88B45B10573}" dt="2020-09-02T20:09:41.169" v="5799" actId="478"/>
          <ac:spMkLst>
            <pc:docMk/>
            <pc:sldMk cId="13254198" sldId="1065"/>
            <ac:spMk id="4" creationId="{35F0CF31-25F7-4FAA-B111-9A9379AD1F65}"/>
          </ac:spMkLst>
        </pc:spChg>
        <pc:spChg chg="mod">
          <ac:chgData name="Scott O'Hara" userId="4af207364510c311" providerId="LiveId" clId="{95E938C4-B417-456F-8817-B88B45B10573}" dt="2020-09-02T22:04:18.831" v="7341" actId="20577"/>
          <ac:spMkLst>
            <pc:docMk/>
            <pc:sldMk cId="13254198" sldId="1065"/>
            <ac:spMk id="11" creationId="{6D2A46BC-2E77-4BAC-93B1-53A9C948180B}"/>
          </ac:spMkLst>
        </pc:spChg>
      </pc:sldChg>
      <pc:sldChg chg="modSp mod">
        <pc:chgData name="Scott O'Hara" userId="4af207364510c311" providerId="LiveId" clId="{95E938C4-B417-456F-8817-B88B45B10573}" dt="2020-09-02T19:51:15.699" v="5114" actId="20577"/>
        <pc:sldMkLst>
          <pc:docMk/>
          <pc:sldMk cId="569282586" sldId="1068"/>
        </pc:sldMkLst>
        <pc:spChg chg="mod">
          <ac:chgData name="Scott O'Hara" userId="4af207364510c311" providerId="LiveId" clId="{95E938C4-B417-456F-8817-B88B45B10573}" dt="2020-09-02T19:13:59.479" v="4984" actId="1076"/>
          <ac:spMkLst>
            <pc:docMk/>
            <pc:sldMk cId="569282586" sldId="1068"/>
            <ac:spMk id="2" creationId="{00000000-0000-0000-0000-000000000000}"/>
          </ac:spMkLst>
        </pc:spChg>
        <pc:spChg chg="mod">
          <ac:chgData name="Scott O'Hara" userId="4af207364510c311" providerId="LiveId" clId="{95E938C4-B417-456F-8817-B88B45B10573}" dt="2020-09-02T19:51:15.699" v="5114" actId="20577"/>
          <ac:spMkLst>
            <pc:docMk/>
            <pc:sldMk cId="569282586" sldId="1068"/>
            <ac:spMk id="4" creationId="{00000000-0000-0000-0000-000000000000}"/>
          </ac:spMkLst>
        </pc:spChg>
        <pc:grpChg chg="mod">
          <ac:chgData name="Scott O'Hara" userId="4af207364510c311" providerId="LiveId" clId="{95E938C4-B417-456F-8817-B88B45B10573}" dt="2020-09-02T19:19:14.363" v="5098" actId="1076"/>
          <ac:grpSpMkLst>
            <pc:docMk/>
            <pc:sldMk cId="569282586" sldId="1068"/>
            <ac:grpSpMk id="3" creationId="{DBD14783-883E-4E5F-825B-915A05FAEE9E}"/>
          </ac:grpSpMkLst>
        </pc:grpChg>
      </pc:sldChg>
      <pc:sldChg chg="addSp delSp modSp mod ord">
        <pc:chgData name="Scott O'Hara" userId="4af207364510c311" providerId="LiveId" clId="{95E938C4-B417-456F-8817-B88B45B10573}" dt="2020-09-02T22:08:02.832" v="7398" actId="1076"/>
        <pc:sldMkLst>
          <pc:docMk/>
          <pc:sldMk cId="1270234995" sldId="1073"/>
        </pc:sldMkLst>
        <pc:spChg chg="add mod">
          <ac:chgData name="Scott O'Hara" userId="4af207364510c311" providerId="LiveId" clId="{95E938C4-B417-456F-8817-B88B45B10573}" dt="2020-08-17T19:37:33.040" v="399" actId="20577"/>
          <ac:spMkLst>
            <pc:docMk/>
            <pc:sldMk cId="1270234995" sldId="1073"/>
            <ac:spMk id="2" creationId="{ACEEEFA7-FB45-4EC5-9A77-267FCB759189}"/>
          </ac:spMkLst>
        </pc:spChg>
        <pc:spChg chg="add mod">
          <ac:chgData name="Scott O'Hara" userId="4af207364510c311" providerId="LiveId" clId="{95E938C4-B417-456F-8817-B88B45B10573}" dt="2020-08-17T19:43:16.192" v="462" actId="1035"/>
          <ac:spMkLst>
            <pc:docMk/>
            <pc:sldMk cId="1270234995" sldId="1073"/>
            <ac:spMk id="4" creationId="{8D68A3E4-D8BB-43D7-AFDA-32D865292953}"/>
          </ac:spMkLst>
        </pc:spChg>
        <pc:spChg chg="mod">
          <ac:chgData name="Scott O'Hara" userId="4af207364510c311" providerId="LiveId" clId="{95E938C4-B417-456F-8817-B88B45B10573}" dt="2020-08-17T19:48:16.966" v="522" actId="20577"/>
          <ac:spMkLst>
            <pc:docMk/>
            <pc:sldMk cId="1270234995" sldId="1073"/>
            <ac:spMk id="5" creationId="{7B292ECB-5F48-46DC-9700-773E3B8F3699}"/>
          </ac:spMkLst>
        </pc:spChg>
        <pc:spChg chg="mod">
          <ac:chgData name="Scott O'Hara" userId="4af207364510c311" providerId="LiveId" clId="{95E938C4-B417-456F-8817-B88B45B10573}" dt="2020-08-17T19:54:24.609" v="559" actId="1076"/>
          <ac:spMkLst>
            <pc:docMk/>
            <pc:sldMk cId="1270234995" sldId="1073"/>
            <ac:spMk id="11" creationId="{BA20B53C-B8E3-4B51-931C-6C8202737A7A}"/>
          </ac:spMkLst>
        </pc:spChg>
        <pc:spChg chg="add mod">
          <ac:chgData name="Scott O'Hara" userId="4af207364510c311" providerId="LiveId" clId="{95E938C4-B417-456F-8817-B88B45B10573}" dt="2020-08-17T19:55:48.353" v="602" actId="1037"/>
          <ac:spMkLst>
            <pc:docMk/>
            <pc:sldMk cId="1270234995" sldId="1073"/>
            <ac:spMk id="17" creationId="{D83E9AF9-F330-4344-934D-D993946ED786}"/>
          </ac:spMkLst>
        </pc:spChg>
        <pc:spChg chg="add mod">
          <ac:chgData name="Scott O'Hara" userId="4af207364510c311" providerId="LiveId" clId="{95E938C4-B417-456F-8817-B88B45B10573}" dt="2020-08-17T19:32:02.003" v="368" actId="164"/>
          <ac:spMkLst>
            <pc:docMk/>
            <pc:sldMk cId="1270234995" sldId="1073"/>
            <ac:spMk id="19" creationId="{21634272-A3C0-497F-8E96-4D22F5DF7413}"/>
          </ac:spMkLst>
        </pc:spChg>
        <pc:spChg chg="add mod">
          <ac:chgData name="Scott O'Hara" userId="4af207364510c311" providerId="LiveId" clId="{95E938C4-B417-456F-8817-B88B45B10573}" dt="2020-08-17T19:32:02.003" v="368" actId="164"/>
          <ac:spMkLst>
            <pc:docMk/>
            <pc:sldMk cId="1270234995" sldId="1073"/>
            <ac:spMk id="21" creationId="{598C9916-A5EA-4F9B-B7E0-8ADFABC65117}"/>
          </ac:spMkLst>
        </pc:spChg>
        <pc:spChg chg="add mod">
          <ac:chgData name="Scott O'Hara" userId="4af207364510c311" providerId="LiveId" clId="{95E938C4-B417-456F-8817-B88B45B10573}" dt="2020-08-17T19:57:03.849" v="604" actId="1076"/>
          <ac:spMkLst>
            <pc:docMk/>
            <pc:sldMk cId="1270234995" sldId="1073"/>
            <ac:spMk id="23" creationId="{EFC33F38-2AA5-47A6-9DC4-29BC9F02DCF1}"/>
          </ac:spMkLst>
        </pc:spChg>
        <pc:spChg chg="add mod">
          <ac:chgData name="Scott O'Hara" userId="4af207364510c311" providerId="LiveId" clId="{95E938C4-B417-456F-8817-B88B45B10573}" dt="2020-08-17T19:42:45.414" v="445" actId="20577"/>
          <ac:spMkLst>
            <pc:docMk/>
            <pc:sldMk cId="1270234995" sldId="1073"/>
            <ac:spMk id="24" creationId="{39146729-1880-4D98-AB37-33DD267C613A}"/>
          </ac:spMkLst>
        </pc:spChg>
        <pc:spChg chg="add del mod">
          <ac:chgData name="Scott O'Hara" userId="4af207364510c311" providerId="LiveId" clId="{95E938C4-B417-456F-8817-B88B45B10573}" dt="2020-08-17T19:42:30.893" v="442" actId="478"/>
          <ac:spMkLst>
            <pc:docMk/>
            <pc:sldMk cId="1270234995" sldId="1073"/>
            <ac:spMk id="25" creationId="{4D487FB2-857A-4100-A5C1-154E6BBFD700}"/>
          </ac:spMkLst>
        </pc:spChg>
        <pc:spChg chg="add mod">
          <ac:chgData name="Scott O'Hara" userId="4af207364510c311" providerId="LiveId" clId="{95E938C4-B417-456F-8817-B88B45B10573}" dt="2020-08-17T19:39:26.108" v="417" actId="14100"/>
          <ac:spMkLst>
            <pc:docMk/>
            <pc:sldMk cId="1270234995" sldId="1073"/>
            <ac:spMk id="26" creationId="{1A1164C3-3C47-4798-A25F-E3E5C4064794}"/>
          </ac:spMkLst>
        </pc:spChg>
        <pc:spChg chg="add mod">
          <ac:chgData name="Scott O'Hara" userId="4af207364510c311" providerId="LiveId" clId="{95E938C4-B417-456F-8817-B88B45B10573}" dt="2020-08-17T19:32:02.003" v="368" actId="164"/>
          <ac:spMkLst>
            <pc:docMk/>
            <pc:sldMk cId="1270234995" sldId="1073"/>
            <ac:spMk id="28" creationId="{4EC38727-9B98-464A-B857-0700360E518B}"/>
          </ac:spMkLst>
        </pc:spChg>
        <pc:spChg chg="add mod">
          <ac:chgData name="Scott O'Hara" userId="4af207364510c311" providerId="LiveId" clId="{95E938C4-B417-456F-8817-B88B45B10573}" dt="2020-08-17T20:01:23.171" v="642" actId="14100"/>
          <ac:spMkLst>
            <pc:docMk/>
            <pc:sldMk cId="1270234995" sldId="1073"/>
            <ac:spMk id="29" creationId="{2990D2F3-FF14-4978-BE28-19778C427528}"/>
          </ac:spMkLst>
        </pc:spChg>
        <pc:spChg chg="add mod">
          <ac:chgData name="Scott O'Hara" userId="4af207364510c311" providerId="LiveId" clId="{95E938C4-B417-456F-8817-B88B45B10573}" dt="2020-08-17T19:38:54.736" v="414" actId="1076"/>
          <ac:spMkLst>
            <pc:docMk/>
            <pc:sldMk cId="1270234995" sldId="1073"/>
            <ac:spMk id="30" creationId="{8D054728-D611-4586-A1F5-435020429128}"/>
          </ac:spMkLst>
        </pc:spChg>
        <pc:spChg chg="add mod">
          <ac:chgData name="Scott O'Hara" userId="4af207364510c311" providerId="LiveId" clId="{95E938C4-B417-456F-8817-B88B45B10573}" dt="2020-08-17T19:57:48.175" v="634" actId="1038"/>
          <ac:spMkLst>
            <pc:docMk/>
            <pc:sldMk cId="1270234995" sldId="1073"/>
            <ac:spMk id="31" creationId="{5723E7B8-34F4-405A-B66C-A2609C968158}"/>
          </ac:spMkLst>
        </pc:spChg>
        <pc:spChg chg="add mod">
          <ac:chgData name="Scott O'Hara" userId="4af207364510c311" providerId="LiveId" clId="{95E938C4-B417-456F-8817-B88B45B10573}" dt="2020-09-02T22:08:02.832" v="7398" actId="1076"/>
          <ac:spMkLst>
            <pc:docMk/>
            <pc:sldMk cId="1270234995" sldId="1073"/>
            <ac:spMk id="32" creationId="{32DD6864-BEFC-4FC1-AE45-8A5B18483557}"/>
          </ac:spMkLst>
        </pc:spChg>
        <pc:spChg chg="add mod">
          <ac:chgData name="Scott O'Hara" userId="4af207364510c311" providerId="LiveId" clId="{95E938C4-B417-456F-8817-B88B45B10573}" dt="2020-08-17T20:01:55.853" v="660" actId="1038"/>
          <ac:spMkLst>
            <pc:docMk/>
            <pc:sldMk cId="1270234995" sldId="1073"/>
            <ac:spMk id="33" creationId="{A150D636-5E57-4202-BF1E-01DA9203CA30}"/>
          </ac:spMkLst>
        </pc:spChg>
        <pc:spChg chg="mod">
          <ac:chgData name="Scott O'Hara" userId="4af207364510c311" providerId="LiveId" clId="{95E938C4-B417-456F-8817-B88B45B10573}" dt="2020-08-17T19:55:18.165" v="584" actId="571"/>
          <ac:spMkLst>
            <pc:docMk/>
            <pc:sldMk cId="1270234995" sldId="1073"/>
            <ac:spMk id="35" creationId="{D2FAD44E-93DA-46EF-AB56-FDDACBFF8C53}"/>
          </ac:spMkLst>
        </pc:spChg>
        <pc:spChg chg="mod">
          <ac:chgData name="Scott O'Hara" userId="4af207364510c311" providerId="LiveId" clId="{95E938C4-B417-456F-8817-B88B45B10573}" dt="2020-08-17T19:55:18.165" v="584" actId="571"/>
          <ac:spMkLst>
            <pc:docMk/>
            <pc:sldMk cId="1270234995" sldId="1073"/>
            <ac:spMk id="37" creationId="{E592956B-D7C8-45F5-863F-77FB83802408}"/>
          </ac:spMkLst>
        </pc:spChg>
        <pc:spChg chg="mod">
          <ac:chgData name="Scott O'Hara" userId="4af207364510c311" providerId="LiveId" clId="{95E938C4-B417-456F-8817-B88B45B10573}" dt="2020-08-17T19:55:18.165" v="584" actId="571"/>
          <ac:spMkLst>
            <pc:docMk/>
            <pc:sldMk cId="1270234995" sldId="1073"/>
            <ac:spMk id="39" creationId="{5BECB563-3DA7-496A-8FC4-706DEB338ECB}"/>
          </ac:spMkLst>
        </pc:spChg>
        <pc:spChg chg="mod">
          <ac:chgData name="Scott O'Hara" userId="4af207364510c311" providerId="LiveId" clId="{95E938C4-B417-456F-8817-B88B45B10573}" dt="2020-08-17T19:55:18.165" v="584" actId="571"/>
          <ac:spMkLst>
            <pc:docMk/>
            <pc:sldMk cId="1270234995" sldId="1073"/>
            <ac:spMk id="40" creationId="{3B80F7FE-74FE-4C1B-87A2-7CA0F0C7405C}"/>
          </ac:spMkLst>
        </pc:spChg>
        <pc:spChg chg="mod">
          <ac:chgData name="Scott O'Hara" userId="4af207364510c311" providerId="LiveId" clId="{95E938C4-B417-456F-8817-B88B45B10573}" dt="2020-08-17T19:55:18.165" v="584" actId="571"/>
          <ac:spMkLst>
            <pc:docMk/>
            <pc:sldMk cId="1270234995" sldId="1073"/>
            <ac:spMk id="41" creationId="{8E0EEAC5-3965-44E8-90D9-55DAE8090AAE}"/>
          </ac:spMkLst>
        </pc:spChg>
        <pc:spChg chg="mod">
          <ac:chgData name="Scott O'Hara" userId="4af207364510c311" providerId="LiveId" clId="{95E938C4-B417-456F-8817-B88B45B10573}" dt="2020-08-17T19:55:18.165" v="584" actId="571"/>
          <ac:spMkLst>
            <pc:docMk/>
            <pc:sldMk cId="1270234995" sldId="1073"/>
            <ac:spMk id="43" creationId="{2378B6B7-C37E-430A-ADAA-3AC112459A0B}"/>
          </ac:spMkLst>
        </pc:spChg>
        <pc:spChg chg="mod">
          <ac:chgData name="Scott O'Hara" userId="4af207364510c311" providerId="LiveId" clId="{95E938C4-B417-456F-8817-B88B45B10573}" dt="2020-08-17T19:55:18.165" v="584" actId="571"/>
          <ac:spMkLst>
            <pc:docMk/>
            <pc:sldMk cId="1270234995" sldId="1073"/>
            <ac:spMk id="44" creationId="{0AEE5DD0-BC7B-4484-A48A-50F303A4ED01}"/>
          </ac:spMkLst>
        </pc:spChg>
        <pc:spChg chg="mod">
          <ac:chgData name="Scott O'Hara" userId="4af207364510c311" providerId="LiveId" clId="{95E938C4-B417-456F-8817-B88B45B10573}" dt="2020-08-17T19:55:18.165" v="584" actId="571"/>
          <ac:spMkLst>
            <pc:docMk/>
            <pc:sldMk cId="1270234995" sldId="1073"/>
            <ac:spMk id="45" creationId="{97048122-3D71-4F09-8857-F1F3A606EA7E}"/>
          </ac:spMkLst>
        </pc:spChg>
        <pc:spChg chg="add del mod">
          <ac:chgData name="Scott O'Hara" userId="4af207364510c311" providerId="LiveId" clId="{95E938C4-B417-456F-8817-B88B45B10573}" dt="2020-08-17T19:55:40.701" v="595" actId="478"/>
          <ac:spMkLst>
            <pc:docMk/>
            <pc:sldMk cId="1270234995" sldId="1073"/>
            <ac:spMk id="46" creationId="{374E1DC9-2162-4928-AA91-A0F8D96B275A}"/>
          </ac:spMkLst>
        </pc:spChg>
        <pc:spChg chg="mod">
          <ac:chgData name="Scott O'Hara" userId="4af207364510c311" providerId="LiveId" clId="{95E938C4-B417-456F-8817-B88B45B10573}" dt="2020-08-17T19:49:02.930" v="528" actId="122"/>
          <ac:spMkLst>
            <pc:docMk/>
            <pc:sldMk cId="1270234995" sldId="1073"/>
            <ac:spMk id="48" creationId="{B6EB9EB7-A16A-44A4-9F44-9BC3CCDE7049}"/>
          </ac:spMkLst>
        </pc:spChg>
        <pc:grpChg chg="add mod">
          <ac:chgData name="Scott O'Hara" userId="4af207364510c311" providerId="LiveId" clId="{95E938C4-B417-456F-8817-B88B45B10573}" dt="2020-08-17T19:54:48.903" v="582" actId="1076"/>
          <ac:grpSpMkLst>
            <pc:docMk/>
            <pc:sldMk cId="1270234995" sldId="1073"/>
            <ac:grpSpMk id="14" creationId="{BF253724-2517-4C4D-8EDA-A1D898CF991D}"/>
          </ac:grpSpMkLst>
        </pc:grpChg>
        <pc:grpChg chg="add mod">
          <ac:chgData name="Scott O'Hara" userId="4af207364510c311" providerId="LiveId" clId="{95E938C4-B417-456F-8817-B88B45B10573}" dt="2020-08-17T19:54:48.903" v="582" actId="1076"/>
          <ac:grpSpMkLst>
            <pc:docMk/>
            <pc:sldMk cId="1270234995" sldId="1073"/>
            <ac:grpSpMk id="16" creationId="{5F3C1F00-78E9-46A0-B57C-91B1E72E5A6D}"/>
          </ac:grpSpMkLst>
        </pc:grpChg>
        <pc:grpChg chg="add del mod">
          <ac:chgData name="Scott O'Hara" userId="4af207364510c311" providerId="LiveId" clId="{95E938C4-B417-456F-8817-B88B45B10573}" dt="2020-08-17T19:55:35.941" v="594" actId="478"/>
          <ac:grpSpMkLst>
            <pc:docMk/>
            <pc:sldMk cId="1270234995" sldId="1073"/>
            <ac:grpSpMk id="34" creationId="{1CF0DDE4-334B-4DD8-B1CB-984FC0F4775C}"/>
          </ac:grpSpMkLst>
        </pc:grpChg>
        <pc:grpChg chg="add del mod">
          <ac:chgData name="Scott O'Hara" userId="4af207364510c311" providerId="LiveId" clId="{95E938C4-B417-456F-8817-B88B45B10573}" dt="2020-08-17T19:34:38.397" v="389"/>
          <ac:grpSpMkLst>
            <pc:docMk/>
            <pc:sldMk cId="1270234995" sldId="1073"/>
            <ac:grpSpMk id="53" creationId="{4452D04B-441B-4BB0-82AF-6353DE7F6446}"/>
          </ac:grpSpMkLst>
        </pc:grpChg>
        <pc:picChg chg="del">
          <ac:chgData name="Scott O'Hara" userId="4af207364510c311" providerId="LiveId" clId="{95E938C4-B417-456F-8817-B88B45B10573}" dt="2020-08-17T19:24:49.334" v="288" actId="478"/>
          <ac:picMkLst>
            <pc:docMk/>
            <pc:sldMk cId="1270234995" sldId="1073"/>
            <ac:picMk id="3" creationId="{EF0BF860-F1BE-45AA-AF59-644A2377378F}"/>
          </ac:picMkLst>
        </pc:picChg>
        <pc:cxnChg chg="mod">
          <ac:chgData name="Scott O'Hara" userId="4af207364510c311" providerId="LiveId" clId="{95E938C4-B417-456F-8817-B88B45B10573}" dt="2020-08-17T19:43:51.275" v="495" actId="1038"/>
          <ac:cxnSpMkLst>
            <pc:docMk/>
            <pc:sldMk cId="1270234995" sldId="1073"/>
            <ac:cxnSpMk id="12" creationId="{53A65E49-300C-4585-AC8E-D18326F7532D}"/>
          </ac:cxnSpMkLst>
        </pc:cxnChg>
        <pc:cxnChg chg="add mod">
          <ac:chgData name="Scott O'Hara" userId="4af207364510c311" providerId="LiveId" clId="{95E938C4-B417-456F-8817-B88B45B10573}" dt="2020-08-17T19:32:02.003" v="368" actId="164"/>
          <ac:cxnSpMkLst>
            <pc:docMk/>
            <pc:sldMk cId="1270234995" sldId="1073"/>
            <ac:cxnSpMk id="20" creationId="{D7AFE0B2-D077-472E-81F1-FBAF46AA0783}"/>
          </ac:cxnSpMkLst>
        </pc:cxnChg>
        <pc:cxnChg chg="add mod">
          <ac:chgData name="Scott O'Hara" userId="4af207364510c311" providerId="LiveId" clId="{95E938C4-B417-456F-8817-B88B45B10573}" dt="2020-08-17T19:32:02.003" v="368" actId="164"/>
          <ac:cxnSpMkLst>
            <pc:docMk/>
            <pc:sldMk cId="1270234995" sldId="1073"/>
            <ac:cxnSpMk id="22" creationId="{E8261EED-ADDD-4431-AF24-1A206C997499}"/>
          </ac:cxnSpMkLst>
        </pc:cxnChg>
        <pc:cxnChg chg="add mod">
          <ac:chgData name="Scott O'Hara" userId="4af207364510c311" providerId="LiveId" clId="{95E938C4-B417-456F-8817-B88B45B10573}" dt="2020-08-17T19:56:54.377" v="603" actId="14100"/>
          <ac:cxnSpMkLst>
            <pc:docMk/>
            <pc:sldMk cId="1270234995" sldId="1073"/>
            <ac:cxnSpMk id="27" creationId="{03A6C9C0-9F01-422D-8569-77F288CE43F6}"/>
          </ac:cxnSpMkLst>
        </pc:cxnChg>
        <pc:cxnChg chg="mod">
          <ac:chgData name="Scott O'Hara" userId="4af207364510c311" providerId="LiveId" clId="{95E938C4-B417-456F-8817-B88B45B10573}" dt="2020-08-17T19:55:18.165" v="584" actId="571"/>
          <ac:cxnSpMkLst>
            <pc:docMk/>
            <pc:sldMk cId="1270234995" sldId="1073"/>
            <ac:cxnSpMk id="36" creationId="{1583DAEA-8164-4BC1-9A44-492A10BEA412}"/>
          </ac:cxnSpMkLst>
        </pc:cxnChg>
        <pc:cxnChg chg="mod">
          <ac:chgData name="Scott O'Hara" userId="4af207364510c311" providerId="LiveId" clId="{95E938C4-B417-456F-8817-B88B45B10573}" dt="2020-08-17T19:55:18.165" v="584" actId="571"/>
          <ac:cxnSpMkLst>
            <pc:docMk/>
            <pc:sldMk cId="1270234995" sldId="1073"/>
            <ac:cxnSpMk id="38" creationId="{8F6B4584-1597-44E0-95E4-7B75E33ED71D}"/>
          </ac:cxnSpMkLst>
        </pc:cxnChg>
        <pc:cxnChg chg="mod">
          <ac:chgData name="Scott O'Hara" userId="4af207364510c311" providerId="LiveId" clId="{95E938C4-B417-456F-8817-B88B45B10573}" dt="2020-08-17T19:55:18.165" v="584" actId="571"/>
          <ac:cxnSpMkLst>
            <pc:docMk/>
            <pc:sldMk cId="1270234995" sldId="1073"/>
            <ac:cxnSpMk id="42" creationId="{DDCBEAEB-5D58-4B66-88D9-BDC3995EAF65}"/>
          </ac:cxnSpMkLst>
        </pc:cxnChg>
        <pc:cxnChg chg="mod">
          <ac:chgData name="Scott O'Hara" userId="4af207364510c311" providerId="LiveId" clId="{95E938C4-B417-456F-8817-B88B45B10573}" dt="2020-08-17T19:43:51.275" v="495" actId="1038"/>
          <ac:cxnSpMkLst>
            <pc:docMk/>
            <pc:sldMk cId="1270234995" sldId="1073"/>
            <ac:cxnSpMk id="49" creationId="{572F52B9-0269-40A2-A103-09D87705158E}"/>
          </ac:cxnSpMkLst>
        </pc:cxnChg>
      </pc:sldChg>
      <pc:sldChg chg="del">
        <pc:chgData name="Scott O'Hara" userId="4af207364510c311" providerId="LiveId" clId="{95E938C4-B417-456F-8817-B88B45B10573}" dt="2020-08-17T20:17:18.658" v="772" actId="47"/>
        <pc:sldMkLst>
          <pc:docMk/>
          <pc:sldMk cId="4157312958" sldId="1074"/>
        </pc:sldMkLst>
      </pc:sldChg>
      <pc:sldChg chg="ord">
        <pc:chgData name="Scott O'Hara" userId="4af207364510c311" providerId="LiveId" clId="{95E938C4-B417-456F-8817-B88B45B10573}" dt="2020-09-02T20:11:50.263" v="5809"/>
        <pc:sldMkLst>
          <pc:docMk/>
          <pc:sldMk cId="1283114361" sldId="1075"/>
        </pc:sldMkLst>
      </pc:sldChg>
      <pc:sldChg chg="modSp mod ord">
        <pc:chgData name="Scott O'Hara" userId="4af207364510c311" providerId="LiveId" clId="{95E938C4-B417-456F-8817-B88B45B10573}" dt="2020-09-02T20:10:19.069" v="5803"/>
        <pc:sldMkLst>
          <pc:docMk/>
          <pc:sldMk cId="534545716" sldId="1076"/>
        </pc:sldMkLst>
        <pc:spChg chg="mod">
          <ac:chgData name="Scott O'Hara" userId="4af207364510c311" providerId="LiveId" clId="{95E938C4-B417-456F-8817-B88B45B10573}" dt="2020-08-17T20:25:09.503" v="869" actId="1076"/>
          <ac:spMkLst>
            <pc:docMk/>
            <pc:sldMk cId="534545716" sldId="1076"/>
            <ac:spMk id="7" creationId="{9B886D64-DC4A-482C-A6E8-B78F35ABB268}"/>
          </ac:spMkLst>
        </pc:spChg>
      </pc:sldChg>
      <pc:sldChg chg="modSp mod ord">
        <pc:chgData name="Scott O'Hara" userId="4af207364510c311" providerId="LiveId" clId="{95E938C4-B417-456F-8817-B88B45B10573}" dt="2020-09-02T20:10:55.348" v="5807"/>
        <pc:sldMkLst>
          <pc:docMk/>
          <pc:sldMk cId="1215244342" sldId="1077"/>
        </pc:sldMkLst>
        <pc:spChg chg="mod">
          <ac:chgData name="Scott O'Hara" userId="4af207364510c311" providerId="LiveId" clId="{95E938C4-B417-456F-8817-B88B45B10573}" dt="2020-08-17T20:24:41.351" v="858" actId="1076"/>
          <ac:spMkLst>
            <pc:docMk/>
            <pc:sldMk cId="1215244342" sldId="1077"/>
            <ac:spMk id="5" creationId="{469A69A2-CF1D-45D6-B413-35D8DC3A4442}"/>
          </ac:spMkLst>
        </pc:spChg>
      </pc:sldChg>
      <pc:sldChg chg="del">
        <pc:chgData name="Scott O'Hara" userId="4af207364510c311" providerId="LiveId" clId="{95E938C4-B417-456F-8817-B88B45B10573}" dt="2020-08-17T20:25:27.369" v="870" actId="47"/>
        <pc:sldMkLst>
          <pc:docMk/>
          <pc:sldMk cId="955544429" sldId="1078"/>
        </pc:sldMkLst>
      </pc:sldChg>
      <pc:sldChg chg="del">
        <pc:chgData name="Scott O'Hara" userId="4af207364510c311" providerId="LiveId" clId="{95E938C4-B417-456F-8817-B88B45B10573}" dt="2020-08-17T19:59:43.559" v="635" actId="47"/>
        <pc:sldMkLst>
          <pc:docMk/>
          <pc:sldMk cId="3290724038" sldId="1079"/>
        </pc:sldMkLst>
      </pc:sldChg>
      <pc:sldChg chg="ord">
        <pc:chgData name="Scott O'Hara" userId="4af207364510c311" providerId="LiveId" clId="{95E938C4-B417-456F-8817-B88B45B10573}" dt="2020-09-02T20:12:07.291" v="5811"/>
        <pc:sldMkLst>
          <pc:docMk/>
          <pc:sldMk cId="625757757" sldId="1080"/>
        </pc:sldMkLst>
      </pc:sldChg>
      <pc:sldChg chg="ord">
        <pc:chgData name="Scott O'Hara" userId="4af207364510c311" providerId="LiveId" clId="{95E938C4-B417-456F-8817-B88B45B10573}" dt="2020-09-02T20:12:13.938" v="5813"/>
        <pc:sldMkLst>
          <pc:docMk/>
          <pc:sldMk cId="1294969594" sldId="1081"/>
        </pc:sldMkLst>
      </pc:sldChg>
      <pc:sldChg chg="del">
        <pc:chgData name="Scott O'Hara" userId="4af207364510c311" providerId="LiveId" clId="{95E938C4-B417-456F-8817-B88B45B10573}" dt="2020-08-17T19:14:23.604" v="77" actId="47"/>
        <pc:sldMkLst>
          <pc:docMk/>
          <pc:sldMk cId="291900694" sldId="1082"/>
        </pc:sldMkLst>
      </pc:sldChg>
      <pc:sldChg chg="del">
        <pc:chgData name="Scott O'Hara" userId="4af207364510c311" providerId="LiveId" clId="{95E938C4-B417-456F-8817-B88B45B10573}" dt="2020-08-17T20:16:27.722" v="768" actId="47"/>
        <pc:sldMkLst>
          <pc:docMk/>
          <pc:sldMk cId="3827102636" sldId="1083"/>
        </pc:sldMkLst>
      </pc:sldChg>
      <pc:sldChg chg="del">
        <pc:chgData name="Scott O'Hara" userId="4af207364510c311" providerId="LiveId" clId="{95E938C4-B417-456F-8817-B88B45B10573}" dt="2020-08-17T19:59:52.169" v="636" actId="47"/>
        <pc:sldMkLst>
          <pc:docMk/>
          <pc:sldMk cId="1458605858" sldId="1084"/>
        </pc:sldMkLst>
      </pc:sldChg>
      <pc:sldChg chg="del">
        <pc:chgData name="Scott O'Hara" userId="4af207364510c311" providerId="LiveId" clId="{95E938C4-B417-456F-8817-B88B45B10573}" dt="2020-08-17T20:00:05.899" v="637" actId="47"/>
        <pc:sldMkLst>
          <pc:docMk/>
          <pc:sldMk cId="2690194263" sldId="1085"/>
        </pc:sldMkLst>
      </pc:sldChg>
      <pc:sldChg chg="del">
        <pc:chgData name="Scott O'Hara" userId="4af207364510c311" providerId="LiveId" clId="{95E938C4-B417-456F-8817-B88B45B10573}" dt="2020-08-17T20:24:06.904" v="845" actId="47"/>
        <pc:sldMkLst>
          <pc:docMk/>
          <pc:sldMk cId="1955333372" sldId="1086"/>
        </pc:sldMkLst>
      </pc:sldChg>
      <pc:sldChg chg="del">
        <pc:chgData name="Scott O'Hara" userId="4af207364510c311" providerId="LiveId" clId="{95E938C4-B417-456F-8817-B88B45B10573}" dt="2020-08-17T20:16:23.156" v="767" actId="47"/>
        <pc:sldMkLst>
          <pc:docMk/>
          <pc:sldMk cId="3602513286" sldId="1087"/>
        </pc:sldMkLst>
      </pc:sldChg>
      <pc:sldChg chg="modSp mod">
        <pc:chgData name="Scott O'Hara" userId="4af207364510c311" providerId="LiveId" clId="{95E938C4-B417-456F-8817-B88B45B10573}" dt="2020-08-19T17:50:20.448" v="3539" actId="1076"/>
        <pc:sldMkLst>
          <pc:docMk/>
          <pc:sldMk cId="2459835507" sldId="1089"/>
        </pc:sldMkLst>
        <pc:spChg chg="mod">
          <ac:chgData name="Scott O'Hara" userId="4af207364510c311" providerId="LiveId" clId="{95E938C4-B417-456F-8817-B88B45B10573}" dt="2020-08-19T17:50:20.448" v="3539" actId="1076"/>
          <ac:spMkLst>
            <pc:docMk/>
            <pc:sldMk cId="2459835507" sldId="1089"/>
            <ac:spMk id="2" creationId="{E434F65A-AF18-4CE6-845A-DA5FA3A2EAC4}"/>
          </ac:spMkLst>
        </pc:spChg>
        <pc:spChg chg="mod">
          <ac:chgData name="Scott O'Hara" userId="4af207364510c311" providerId="LiveId" clId="{95E938C4-B417-456F-8817-B88B45B10573}" dt="2020-08-18T21:42:43.397" v="2300" actId="20577"/>
          <ac:spMkLst>
            <pc:docMk/>
            <pc:sldMk cId="2459835507" sldId="1089"/>
            <ac:spMk id="4" creationId="{0F39B0D8-5AC7-4760-B65A-F8D08E6D1326}"/>
          </ac:spMkLst>
        </pc:spChg>
      </pc:sldChg>
      <pc:sldChg chg="modSp mod">
        <pc:chgData name="Scott O'Hara" userId="4af207364510c311" providerId="LiveId" clId="{95E938C4-B417-456F-8817-B88B45B10573}" dt="2020-08-19T17:50:43.653" v="3547" actId="1076"/>
        <pc:sldMkLst>
          <pc:docMk/>
          <pc:sldMk cId="2383975033" sldId="1090"/>
        </pc:sldMkLst>
        <pc:spChg chg="mod">
          <ac:chgData name="Scott O'Hara" userId="4af207364510c311" providerId="LiveId" clId="{95E938C4-B417-456F-8817-B88B45B10573}" dt="2020-08-19T17:50:43.653" v="3547" actId="1076"/>
          <ac:spMkLst>
            <pc:docMk/>
            <pc:sldMk cId="2383975033" sldId="1090"/>
            <ac:spMk id="2" creationId="{E434F65A-AF18-4CE6-845A-DA5FA3A2EAC4}"/>
          </ac:spMkLst>
        </pc:spChg>
        <pc:spChg chg="mod">
          <ac:chgData name="Scott O'Hara" userId="4af207364510c311" providerId="LiveId" clId="{95E938C4-B417-456F-8817-B88B45B10573}" dt="2020-08-18T21:43:13.948" v="2307" actId="27107"/>
          <ac:spMkLst>
            <pc:docMk/>
            <pc:sldMk cId="2383975033" sldId="1090"/>
            <ac:spMk id="4" creationId="{0F39B0D8-5AC7-4760-B65A-F8D08E6D1326}"/>
          </ac:spMkLst>
        </pc:spChg>
      </pc:sldChg>
      <pc:sldChg chg="del">
        <pc:chgData name="Scott O'Hara" userId="4af207364510c311" providerId="LiveId" clId="{95E938C4-B417-456F-8817-B88B45B10573}" dt="2020-08-18T21:43:28.785" v="2308" actId="47"/>
        <pc:sldMkLst>
          <pc:docMk/>
          <pc:sldMk cId="235557517" sldId="1091"/>
        </pc:sldMkLst>
      </pc:sldChg>
      <pc:sldChg chg="modSp mod">
        <pc:chgData name="Scott O'Hara" userId="4af207364510c311" providerId="LiveId" clId="{95E938C4-B417-456F-8817-B88B45B10573}" dt="2020-08-18T21:52:45.555" v="2330" actId="207"/>
        <pc:sldMkLst>
          <pc:docMk/>
          <pc:sldMk cId="3190350036" sldId="1092"/>
        </pc:sldMkLst>
        <pc:spChg chg="mod">
          <ac:chgData name="Scott O'Hara" userId="4af207364510c311" providerId="LiveId" clId="{95E938C4-B417-456F-8817-B88B45B10573}" dt="2020-08-18T21:51:33.267" v="2326" actId="20577"/>
          <ac:spMkLst>
            <pc:docMk/>
            <pc:sldMk cId="3190350036" sldId="1092"/>
            <ac:spMk id="2" creationId="{E434F65A-AF18-4CE6-845A-DA5FA3A2EAC4}"/>
          </ac:spMkLst>
        </pc:spChg>
        <pc:picChg chg="mod">
          <ac:chgData name="Scott O'Hara" userId="4af207364510c311" providerId="LiveId" clId="{95E938C4-B417-456F-8817-B88B45B10573}" dt="2020-08-18T21:52:45.555" v="2330" actId="207"/>
          <ac:picMkLst>
            <pc:docMk/>
            <pc:sldMk cId="3190350036" sldId="1092"/>
            <ac:picMk id="5" creationId="{DD612FD3-6E2F-4E54-8E21-D93AA95426F9}"/>
          </ac:picMkLst>
        </pc:picChg>
      </pc:sldChg>
      <pc:sldChg chg="modSp mod">
        <pc:chgData name="Scott O'Hara" userId="4af207364510c311" providerId="LiveId" clId="{95E938C4-B417-456F-8817-B88B45B10573}" dt="2020-08-18T21:49:58.133" v="2316" actId="207"/>
        <pc:sldMkLst>
          <pc:docMk/>
          <pc:sldMk cId="1978522495" sldId="1093"/>
        </pc:sldMkLst>
        <pc:spChg chg="mod">
          <ac:chgData name="Scott O'Hara" userId="4af207364510c311" providerId="LiveId" clId="{95E938C4-B417-456F-8817-B88B45B10573}" dt="2020-08-18T21:48:32.271" v="2312" actId="1076"/>
          <ac:spMkLst>
            <pc:docMk/>
            <pc:sldMk cId="1978522495" sldId="1093"/>
            <ac:spMk id="2" creationId="{E434F65A-AF18-4CE6-845A-DA5FA3A2EAC4}"/>
          </ac:spMkLst>
        </pc:spChg>
        <pc:picChg chg="mod">
          <ac:chgData name="Scott O'Hara" userId="4af207364510c311" providerId="LiveId" clId="{95E938C4-B417-456F-8817-B88B45B10573}" dt="2020-08-18T21:49:58.133" v="2316" actId="207"/>
          <ac:picMkLst>
            <pc:docMk/>
            <pc:sldMk cId="1978522495" sldId="1093"/>
            <ac:picMk id="5" creationId="{DD612FD3-6E2F-4E54-8E21-D93AA95426F9}"/>
          </ac:picMkLst>
        </pc:picChg>
      </pc:sldChg>
      <pc:sldChg chg="del">
        <pc:chgData name="Scott O'Hara" userId="4af207364510c311" providerId="LiveId" clId="{95E938C4-B417-456F-8817-B88B45B10573}" dt="2020-08-18T21:48:40.308" v="2313" actId="47"/>
        <pc:sldMkLst>
          <pc:docMk/>
          <pc:sldMk cId="3881405640" sldId="1094"/>
        </pc:sldMkLst>
      </pc:sldChg>
      <pc:sldChg chg="modSp">
        <pc:chgData name="Scott O'Hara" userId="4af207364510c311" providerId="LiveId" clId="{95E938C4-B417-456F-8817-B88B45B10573}" dt="2020-08-19T16:22:48.152" v="2336" actId="207"/>
        <pc:sldMkLst>
          <pc:docMk/>
          <pc:sldMk cId="4092696941" sldId="1095"/>
        </pc:sldMkLst>
        <pc:picChg chg="mod">
          <ac:chgData name="Scott O'Hara" userId="4af207364510c311" providerId="LiveId" clId="{95E938C4-B417-456F-8817-B88B45B10573}" dt="2020-08-19T16:22:48.152" v="2336" actId="207"/>
          <ac:picMkLst>
            <pc:docMk/>
            <pc:sldMk cId="4092696941" sldId="1095"/>
            <ac:picMk id="5" creationId="{DD612FD3-6E2F-4E54-8E21-D93AA95426F9}"/>
          </ac:picMkLst>
        </pc:picChg>
      </pc:sldChg>
      <pc:sldChg chg="del">
        <pc:chgData name="Scott O'Hara" userId="4af207364510c311" providerId="LiveId" clId="{95E938C4-B417-456F-8817-B88B45B10573}" dt="2020-08-17T20:25:51.119" v="871" actId="47"/>
        <pc:sldMkLst>
          <pc:docMk/>
          <pc:sldMk cId="1926678787" sldId="1096"/>
        </pc:sldMkLst>
      </pc:sldChg>
      <pc:sldChg chg="modSp mod">
        <pc:chgData name="Scott O'Hara" userId="4af207364510c311" providerId="LiveId" clId="{95E938C4-B417-456F-8817-B88B45B10573}" dt="2020-08-19T17:10:56.875" v="3313" actId="20577"/>
        <pc:sldMkLst>
          <pc:docMk/>
          <pc:sldMk cId="3200854152" sldId="1097"/>
        </pc:sldMkLst>
        <pc:spChg chg="mod">
          <ac:chgData name="Scott O'Hara" userId="4af207364510c311" providerId="LiveId" clId="{95E938C4-B417-456F-8817-B88B45B10573}" dt="2020-08-19T17:05:01.420" v="2997" actId="1076"/>
          <ac:spMkLst>
            <pc:docMk/>
            <pc:sldMk cId="3200854152" sldId="1097"/>
            <ac:spMk id="2" creationId="{E434F65A-AF18-4CE6-845A-DA5FA3A2EAC4}"/>
          </ac:spMkLst>
        </pc:spChg>
        <pc:spChg chg="mod">
          <ac:chgData name="Scott O'Hara" userId="4af207364510c311" providerId="LiveId" clId="{95E938C4-B417-456F-8817-B88B45B10573}" dt="2020-08-19T17:10:56.875" v="3313" actId="20577"/>
          <ac:spMkLst>
            <pc:docMk/>
            <pc:sldMk cId="3200854152" sldId="1097"/>
            <ac:spMk id="11" creationId="{6D2A46BC-2E77-4BAC-93B1-53A9C948180B}"/>
          </ac:spMkLst>
        </pc:spChg>
      </pc:sldChg>
      <pc:sldChg chg="addSp delSp modSp add del mod">
        <pc:chgData name="Scott O'Hara" userId="4af207364510c311" providerId="LiveId" clId="{95E938C4-B417-456F-8817-B88B45B10573}" dt="2020-09-02T19:03:39.114" v="4734" actId="47"/>
        <pc:sldMkLst>
          <pc:docMk/>
          <pc:sldMk cId="390515498" sldId="1098"/>
        </pc:sldMkLst>
        <pc:spChg chg="mod">
          <ac:chgData name="Scott O'Hara" userId="4af207364510c311" providerId="LiveId" clId="{95E938C4-B417-456F-8817-B88B45B10573}" dt="2020-08-17T20:12:02.350" v="740" actId="6549"/>
          <ac:spMkLst>
            <pc:docMk/>
            <pc:sldMk cId="390515498" sldId="1098"/>
            <ac:spMk id="4" creationId="{FAFCC680-90E6-4C10-A1D3-3A5FE0139F5B}"/>
          </ac:spMkLst>
        </pc:spChg>
        <pc:spChg chg="mod">
          <ac:chgData name="Scott O'Hara" userId="4af207364510c311" providerId="LiveId" clId="{95E938C4-B417-456F-8817-B88B45B10573}" dt="2020-08-17T20:04:42.761" v="669" actId="20577"/>
          <ac:spMkLst>
            <pc:docMk/>
            <pc:sldMk cId="390515498" sldId="1098"/>
            <ac:spMk id="10" creationId="{0660CDD4-E47D-4C76-B94C-165E23781897}"/>
          </ac:spMkLst>
        </pc:spChg>
        <pc:spChg chg="mod">
          <ac:chgData name="Scott O'Hara" userId="4af207364510c311" providerId="LiveId" clId="{95E938C4-B417-456F-8817-B88B45B10573}" dt="2020-08-17T20:03:27.199" v="663"/>
          <ac:spMkLst>
            <pc:docMk/>
            <pc:sldMk cId="390515498" sldId="1098"/>
            <ac:spMk id="11" creationId="{69649B6E-092A-403B-8578-4569E99CAEAF}"/>
          </ac:spMkLst>
        </pc:spChg>
        <pc:spChg chg="add mod">
          <ac:chgData name="Scott O'Hara" userId="4af207364510c311" providerId="LiveId" clId="{95E938C4-B417-456F-8817-B88B45B10573}" dt="2020-08-17T20:15:12.562" v="766" actId="14100"/>
          <ac:spMkLst>
            <pc:docMk/>
            <pc:sldMk cId="390515498" sldId="1098"/>
            <ac:spMk id="12" creationId="{90827B70-0FC1-48EA-85BD-2E0A8DCD662F}"/>
          </ac:spMkLst>
        </pc:spChg>
        <pc:cxnChg chg="add del mod">
          <ac:chgData name="Scott O'Hara" userId="4af207364510c311" providerId="LiveId" clId="{95E938C4-B417-456F-8817-B88B45B10573}" dt="2020-08-17T20:14:12.911" v="742" actId="478"/>
          <ac:cxnSpMkLst>
            <pc:docMk/>
            <pc:sldMk cId="390515498" sldId="1098"/>
            <ac:cxnSpMk id="14" creationId="{A5ACA79D-F0F4-49EE-A914-61211D66F362}"/>
          </ac:cxnSpMkLst>
        </pc:cxnChg>
      </pc:sldChg>
      <pc:sldChg chg="add del">
        <pc:chgData name="Scott O'Hara" userId="4af207364510c311" providerId="LiveId" clId="{95E938C4-B417-456F-8817-B88B45B10573}" dt="2020-08-17T20:17:41.982" v="774" actId="47"/>
        <pc:sldMkLst>
          <pc:docMk/>
          <pc:sldMk cId="3967990742" sldId="1099"/>
        </pc:sldMkLst>
      </pc:sldChg>
      <pc:sldChg chg="addSp delSp modSp add mod ord">
        <pc:chgData name="Scott O'Hara" userId="4af207364510c311" providerId="LiveId" clId="{95E938C4-B417-456F-8817-B88B45B10573}" dt="2020-09-02T22:08:24.704" v="7401" actId="1076"/>
        <pc:sldMkLst>
          <pc:docMk/>
          <pc:sldMk cId="4083847807" sldId="1100"/>
        </pc:sldMkLst>
        <pc:spChg chg="add del">
          <ac:chgData name="Scott O'Hara" userId="4af207364510c311" providerId="LiveId" clId="{95E938C4-B417-456F-8817-B88B45B10573}" dt="2020-09-02T22:08:17.726" v="7400" actId="478"/>
          <ac:spMkLst>
            <pc:docMk/>
            <pc:sldMk cId="4083847807" sldId="1100"/>
            <ac:spMk id="2" creationId="{6C597BF9-50E2-49F1-9614-17F35DCE77B2}"/>
          </ac:spMkLst>
        </pc:spChg>
        <pc:spChg chg="del mod">
          <ac:chgData name="Scott O'Hara" userId="4af207364510c311" providerId="LiveId" clId="{95E938C4-B417-456F-8817-B88B45B10573}" dt="2020-08-17T20:18:47.600" v="779" actId="478"/>
          <ac:spMkLst>
            <pc:docMk/>
            <pc:sldMk cId="4083847807" sldId="1100"/>
            <ac:spMk id="2" creationId="{ACEEEFA7-FB45-4EC5-9A77-267FCB759189}"/>
          </ac:spMkLst>
        </pc:spChg>
        <pc:spChg chg="add mod ord">
          <ac:chgData name="Scott O'Hara" userId="4af207364510c311" providerId="LiveId" clId="{95E938C4-B417-456F-8817-B88B45B10573}" dt="2020-08-17T20:19:08.457" v="782" actId="167"/>
          <ac:spMkLst>
            <pc:docMk/>
            <pc:sldMk cId="4083847807" sldId="1100"/>
            <ac:spMk id="3" creationId="{1262FF9B-7130-4FD7-802A-B8598A172FEA}"/>
          </ac:spMkLst>
        </pc:spChg>
        <pc:spChg chg="mod">
          <ac:chgData name="Scott O'Hara" userId="4af207364510c311" providerId="LiveId" clId="{95E938C4-B417-456F-8817-B88B45B10573}" dt="2020-08-17T20:19:30.853" v="784" actId="14100"/>
          <ac:spMkLst>
            <pc:docMk/>
            <pc:sldMk cId="4083847807" sldId="1100"/>
            <ac:spMk id="4" creationId="{8D68A3E4-D8BB-43D7-AFDA-32D865292953}"/>
          </ac:spMkLst>
        </pc:spChg>
        <pc:spChg chg="add mod">
          <ac:chgData name="Scott O'Hara" userId="4af207364510c311" providerId="LiveId" clId="{95E938C4-B417-456F-8817-B88B45B10573}" dt="2020-09-02T22:08:24.704" v="7401" actId="1076"/>
          <ac:spMkLst>
            <pc:docMk/>
            <pc:sldMk cId="4083847807" sldId="1100"/>
            <ac:spMk id="6" creationId="{75A83A62-A4E4-4972-B7C8-21E579DDC8CF}"/>
          </ac:spMkLst>
        </pc:spChg>
        <pc:spChg chg="mod">
          <ac:chgData name="Scott O'Hara" userId="4af207364510c311" providerId="LiveId" clId="{95E938C4-B417-456F-8817-B88B45B10573}" dt="2020-08-17T20:23:49.717" v="844" actId="1076"/>
          <ac:spMkLst>
            <pc:docMk/>
            <pc:sldMk cId="4083847807" sldId="1100"/>
            <ac:spMk id="11" creationId="{BA20B53C-B8E3-4B51-931C-6C8202737A7A}"/>
          </ac:spMkLst>
        </pc:spChg>
        <pc:spChg chg="mod">
          <ac:chgData name="Scott O'Hara" userId="4af207364510c311" providerId="LiveId" clId="{95E938C4-B417-456F-8817-B88B45B10573}" dt="2020-08-17T20:22:58.090" v="819" actId="20577"/>
          <ac:spMkLst>
            <pc:docMk/>
            <pc:sldMk cId="4083847807" sldId="1100"/>
            <ac:spMk id="29" creationId="{2990D2F3-FF14-4978-BE28-19778C427528}"/>
          </ac:spMkLst>
        </pc:spChg>
      </pc:sldChg>
      <pc:sldChg chg="delSp modSp add del mod setBg delDesignElem">
        <pc:chgData name="Scott O'Hara" userId="4af207364510c311" providerId="LiveId" clId="{95E938C4-B417-456F-8817-B88B45B10573}" dt="2020-08-17T20:43:02.908" v="905" actId="47"/>
        <pc:sldMkLst>
          <pc:docMk/>
          <pc:sldMk cId="1273791788" sldId="1101"/>
        </pc:sldMkLst>
        <pc:spChg chg="mod">
          <ac:chgData name="Scott O'Hara" userId="4af207364510c311" providerId="LiveId" clId="{95E938C4-B417-456F-8817-B88B45B10573}" dt="2020-08-17T20:41:24.529" v="887" actId="20577"/>
          <ac:spMkLst>
            <pc:docMk/>
            <pc:sldMk cId="1273791788" sldId="1101"/>
            <ac:spMk id="2" creationId="{00000000-0000-0000-0000-000000000000}"/>
          </ac:spMkLst>
        </pc:spChg>
        <pc:spChg chg="del">
          <ac:chgData name="Scott O'Hara" userId="4af207364510c311" providerId="LiveId" clId="{95E938C4-B417-456F-8817-B88B45B10573}" dt="2020-08-17T20:25:56.684" v="873"/>
          <ac:spMkLst>
            <pc:docMk/>
            <pc:sldMk cId="1273791788" sldId="1101"/>
            <ac:spMk id="15" creationId="{7E134C76-7FB4-4BB7-9322-DD8A4B179ACD}"/>
          </ac:spMkLst>
        </pc:spChg>
        <pc:spChg chg="del">
          <ac:chgData name="Scott O'Hara" userId="4af207364510c311" providerId="LiveId" clId="{95E938C4-B417-456F-8817-B88B45B10573}" dt="2020-08-17T20:25:56.684" v="873"/>
          <ac:spMkLst>
            <pc:docMk/>
            <pc:sldMk cId="1273791788" sldId="1101"/>
            <ac:spMk id="17" creationId="{C0C57804-4F33-4D85-AA3E-DA0F214BBD91}"/>
          </ac:spMkLst>
        </pc:spChg>
      </pc:sldChg>
      <pc:sldChg chg="add del ord">
        <pc:chgData name="Scott O'Hara" userId="4af207364510c311" providerId="LiveId" clId="{95E938C4-B417-456F-8817-B88B45B10573}" dt="2020-09-02T17:46:48.786" v="4505" actId="47"/>
        <pc:sldMkLst>
          <pc:docMk/>
          <pc:sldMk cId="2659737689" sldId="1102"/>
        </pc:sldMkLst>
      </pc:sldChg>
      <pc:sldChg chg="addSp delSp modSp add mod ord">
        <pc:chgData name="Scott O'Hara" userId="4af207364510c311" providerId="LiveId" clId="{95E938C4-B417-456F-8817-B88B45B10573}" dt="2020-09-02T22:08:57.240" v="7403" actId="20577"/>
        <pc:sldMkLst>
          <pc:docMk/>
          <pc:sldMk cId="288625561" sldId="1103"/>
        </pc:sldMkLst>
        <pc:spChg chg="add del">
          <ac:chgData name="Scott O'Hara" userId="4af207364510c311" providerId="LiveId" clId="{95E938C4-B417-456F-8817-B88B45B10573}" dt="2020-08-18T02:06:06.813" v="921" actId="11529"/>
          <ac:spMkLst>
            <pc:docMk/>
            <pc:sldMk cId="288625561" sldId="1103"/>
            <ac:spMk id="2" creationId="{05BBB60C-CCE0-4163-BBDE-39912F80016C}"/>
          </ac:spMkLst>
        </pc:spChg>
        <pc:spChg chg="add del">
          <ac:chgData name="Scott O'Hara" userId="4af207364510c311" providerId="LiveId" clId="{95E938C4-B417-456F-8817-B88B45B10573}" dt="2020-08-18T02:06:57.925" v="923" actId="478"/>
          <ac:spMkLst>
            <pc:docMk/>
            <pc:sldMk cId="288625561" sldId="1103"/>
            <ac:spMk id="3" creationId="{DE5EF40B-D7B8-4C78-B5EB-3F3BA2340537}"/>
          </ac:spMkLst>
        </pc:spChg>
        <pc:spChg chg="mod">
          <ac:chgData name="Scott O'Hara" userId="4af207364510c311" providerId="LiveId" clId="{95E938C4-B417-456F-8817-B88B45B10573}" dt="2020-09-02T22:08:57.240" v="7403" actId="20577"/>
          <ac:spMkLst>
            <pc:docMk/>
            <pc:sldMk cId="288625561" sldId="1103"/>
            <ac:spMk id="5" creationId="{469A69A2-CF1D-45D6-B413-35D8DC3A4442}"/>
          </ac:spMkLst>
        </pc:spChg>
        <pc:spChg chg="del mod topLvl">
          <ac:chgData name="Scott O'Hara" userId="4af207364510c311" providerId="LiveId" clId="{95E938C4-B417-456F-8817-B88B45B10573}" dt="2020-08-18T02:05:06.900" v="916" actId="478"/>
          <ac:spMkLst>
            <pc:docMk/>
            <pc:sldMk cId="288625561" sldId="1103"/>
            <ac:spMk id="8" creationId="{7F815946-0216-461E-ABC2-C89A9A5F81F5}"/>
          </ac:spMkLst>
        </pc:spChg>
        <pc:spChg chg="del mod topLvl">
          <ac:chgData name="Scott O'Hara" userId="4af207364510c311" providerId="LiveId" clId="{95E938C4-B417-456F-8817-B88B45B10573}" dt="2020-08-18T02:05:34.208" v="919" actId="478"/>
          <ac:spMkLst>
            <pc:docMk/>
            <pc:sldMk cId="288625561" sldId="1103"/>
            <ac:spMk id="9" creationId="{EF691724-82EB-4366-AB5F-DADF18BA3698}"/>
          </ac:spMkLst>
        </pc:spChg>
        <pc:spChg chg="mod topLvl">
          <ac:chgData name="Scott O'Hara" userId="4af207364510c311" providerId="LiveId" clId="{95E938C4-B417-456F-8817-B88B45B10573}" dt="2020-09-02T21:15:32.059" v="6750" actId="164"/>
          <ac:spMkLst>
            <pc:docMk/>
            <pc:sldMk cId="288625561" sldId="1103"/>
            <ac:spMk id="10" creationId="{8A4C333E-3628-4637-B471-7F0B45C146EA}"/>
          </ac:spMkLst>
        </pc:spChg>
        <pc:spChg chg="mod topLvl">
          <ac:chgData name="Scott O'Hara" userId="4af207364510c311" providerId="LiveId" clId="{95E938C4-B417-456F-8817-B88B45B10573}" dt="2020-09-02T21:15:32.059" v="6750" actId="164"/>
          <ac:spMkLst>
            <pc:docMk/>
            <pc:sldMk cId="288625561" sldId="1103"/>
            <ac:spMk id="11" creationId="{2D2F7569-3D75-4ABF-879C-0564D8E6295F}"/>
          </ac:spMkLst>
        </pc:spChg>
        <pc:spChg chg="mod topLvl">
          <ac:chgData name="Scott O'Hara" userId="4af207364510c311" providerId="LiveId" clId="{95E938C4-B417-456F-8817-B88B45B10573}" dt="2020-09-02T21:15:32.059" v="6750" actId="164"/>
          <ac:spMkLst>
            <pc:docMk/>
            <pc:sldMk cId="288625561" sldId="1103"/>
            <ac:spMk id="12" creationId="{8E884A85-77A7-43F3-A268-C133A92FF2FB}"/>
          </ac:spMkLst>
        </pc:spChg>
        <pc:spChg chg="mod topLvl">
          <ac:chgData name="Scott O'Hara" userId="4af207364510c311" providerId="LiveId" clId="{95E938C4-B417-456F-8817-B88B45B10573}" dt="2020-09-02T21:15:32.059" v="6750" actId="164"/>
          <ac:spMkLst>
            <pc:docMk/>
            <pc:sldMk cId="288625561" sldId="1103"/>
            <ac:spMk id="13" creationId="{E71C12D5-0E2C-4400-BD21-0118DD0BFE56}"/>
          </ac:spMkLst>
        </pc:spChg>
        <pc:spChg chg="add mod topLvl">
          <ac:chgData name="Scott O'Hara" userId="4af207364510c311" providerId="LiveId" clId="{95E938C4-B417-456F-8817-B88B45B10573}" dt="2020-09-02T21:15:32.059" v="6750" actId="164"/>
          <ac:spMkLst>
            <pc:docMk/>
            <pc:sldMk cId="288625561" sldId="1103"/>
            <ac:spMk id="27" creationId="{139381CA-625C-4337-96A6-1A69F2414801}"/>
          </ac:spMkLst>
        </pc:spChg>
        <pc:spChg chg="add del mod">
          <ac:chgData name="Scott O'Hara" userId="4af207364510c311" providerId="LiveId" clId="{95E938C4-B417-456F-8817-B88B45B10573}" dt="2020-08-18T02:26:28.039" v="1238" actId="478"/>
          <ac:spMkLst>
            <pc:docMk/>
            <pc:sldMk cId="288625561" sldId="1103"/>
            <ac:spMk id="34" creationId="{63400539-D6A0-4A9A-A77F-DB0BBC925E5C}"/>
          </ac:spMkLst>
        </pc:spChg>
        <pc:grpChg chg="add mod">
          <ac:chgData name="Scott O'Hara" userId="4af207364510c311" providerId="LiveId" clId="{95E938C4-B417-456F-8817-B88B45B10573}" dt="2020-09-02T22:08:47.365" v="7402" actId="1076"/>
          <ac:grpSpMkLst>
            <pc:docMk/>
            <pc:sldMk cId="288625561" sldId="1103"/>
            <ac:grpSpMk id="2" creationId="{64ACDD8E-F033-44B6-BBCF-231911EE3F7B}"/>
          </ac:grpSpMkLst>
        </pc:grpChg>
        <pc:grpChg chg="add del mod">
          <ac:chgData name="Scott O'Hara" userId="4af207364510c311" providerId="LiveId" clId="{95E938C4-B417-456F-8817-B88B45B10573}" dt="2020-08-18T02:04:38.525" v="911" actId="165"/>
          <ac:grpSpMkLst>
            <pc:docMk/>
            <pc:sldMk cId="288625561" sldId="1103"/>
            <ac:grpSpMk id="7" creationId="{CC6EC4CE-5FB4-411D-9A80-FB722DCB3499}"/>
          </ac:grpSpMkLst>
        </pc:grpChg>
        <pc:grpChg chg="add del mod">
          <ac:chgData name="Scott O'Hara" userId="4af207364510c311" providerId="LiveId" clId="{95E938C4-B417-456F-8817-B88B45B10573}" dt="2020-08-18T02:20:32.763" v="1093" actId="165"/>
          <ac:grpSpMkLst>
            <pc:docMk/>
            <pc:sldMk cId="288625561" sldId="1103"/>
            <ac:grpSpMk id="28" creationId="{FA4E5B14-A779-4AFC-830D-C0174A68B65F}"/>
          </ac:grpSpMkLst>
        </pc:grpChg>
        <pc:grpChg chg="add del mod">
          <ac:chgData name="Scott O'Hara" userId="4af207364510c311" providerId="LiveId" clId="{95E938C4-B417-456F-8817-B88B45B10573}" dt="2020-08-18T02:27:51.736" v="1249" actId="165"/>
          <ac:grpSpMkLst>
            <pc:docMk/>
            <pc:sldMk cId="288625561" sldId="1103"/>
            <ac:grpSpMk id="32" creationId="{B18CAFCC-AF43-4419-BEEF-EE941BD07C8C}"/>
          </ac:grpSpMkLst>
        </pc:grpChg>
        <pc:picChg chg="del">
          <ac:chgData name="Scott O'Hara" userId="4af207364510c311" providerId="LiveId" clId="{95E938C4-B417-456F-8817-B88B45B10573}" dt="2020-08-18T02:03:41.352" v="907" actId="478"/>
          <ac:picMkLst>
            <pc:docMk/>
            <pc:sldMk cId="288625561" sldId="1103"/>
            <ac:picMk id="6" creationId="{AE5CEAD3-B6BE-4265-BD51-05A3EB5524A0}"/>
          </ac:picMkLst>
        </pc:picChg>
        <pc:picChg chg="add del mod">
          <ac:chgData name="Scott O'Hara" userId="4af207364510c311" providerId="LiveId" clId="{95E938C4-B417-456F-8817-B88B45B10573}" dt="2020-08-18T02:26:25.118" v="1237" actId="478"/>
          <ac:picMkLst>
            <pc:docMk/>
            <pc:sldMk cId="288625561" sldId="1103"/>
            <ac:picMk id="29" creationId="{0E31D03B-73DE-4EB1-9025-BBB20534704E}"/>
          </ac:picMkLst>
        </pc:picChg>
        <pc:inkChg chg="del">
          <ac:chgData name="Scott O'Hara" userId="4af207364510c311" providerId="LiveId" clId="{95E938C4-B417-456F-8817-B88B45B10573}" dt="2020-08-18T02:03:44.240" v="908" actId="478"/>
          <ac:inkMkLst>
            <pc:docMk/>
            <pc:sldMk cId="288625561" sldId="1103"/>
            <ac:inkMk id="4" creationId="{DF9D410B-1A25-470B-8E63-7A4E6171BDF4}"/>
          </ac:inkMkLst>
        </pc:inkChg>
        <pc:cxnChg chg="add del mod">
          <ac:chgData name="Scott O'Hara" userId="4af207364510c311" providerId="LiveId" clId="{95E938C4-B417-456F-8817-B88B45B10573}" dt="2020-08-18T02:10:47.877" v="1028" actId="478"/>
          <ac:cxnSpMkLst>
            <pc:docMk/>
            <pc:sldMk cId="288625561" sldId="1103"/>
            <ac:cxnSpMk id="15" creationId="{313ED893-401B-4BF0-9879-8519E9280B16}"/>
          </ac:cxnSpMkLst>
        </pc:cxnChg>
        <pc:cxnChg chg="add mod topLvl">
          <ac:chgData name="Scott O'Hara" userId="4af207364510c311" providerId="LiveId" clId="{95E938C4-B417-456F-8817-B88B45B10573}" dt="2020-09-02T21:15:32.059" v="6750" actId="164"/>
          <ac:cxnSpMkLst>
            <pc:docMk/>
            <pc:sldMk cId="288625561" sldId="1103"/>
            <ac:cxnSpMk id="20" creationId="{A82678BC-1810-41FA-857A-2C7E03DFB81A}"/>
          </ac:cxnSpMkLst>
        </pc:cxnChg>
        <pc:cxnChg chg="add mod topLvl">
          <ac:chgData name="Scott O'Hara" userId="4af207364510c311" providerId="LiveId" clId="{95E938C4-B417-456F-8817-B88B45B10573}" dt="2020-09-02T21:15:32.059" v="6750" actId="164"/>
          <ac:cxnSpMkLst>
            <pc:docMk/>
            <pc:sldMk cId="288625561" sldId="1103"/>
            <ac:cxnSpMk id="24" creationId="{36D3A64D-2A75-4ECD-AE98-F793FA55E56E}"/>
          </ac:cxnSpMkLst>
        </pc:cxnChg>
      </pc:sldChg>
      <pc:sldChg chg="addSp delSp modSp add mod">
        <pc:chgData name="Scott O'Hara" userId="4af207364510c311" providerId="LiveId" clId="{95E938C4-B417-456F-8817-B88B45B10573}" dt="2020-08-18T02:36:27.854" v="1369" actId="1076"/>
        <pc:sldMkLst>
          <pc:docMk/>
          <pc:sldMk cId="1973800096" sldId="1104"/>
        </pc:sldMkLst>
        <pc:spChg chg="add mod">
          <ac:chgData name="Scott O'Hara" userId="4af207364510c311" providerId="LiveId" clId="{95E938C4-B417-456F-8817-B88B45B10573}" dt="2020-08-18T02:36:27.854" v="1369" actId="1076"/>
          <ac:spMkLst>
            <pc:docMk/>
            <pc:sldMk cId="1973800096" sldId="1104"/>
            <ac:spMk id="2" creationId="{70B6B454-FA08-4B3F-9B7D-4BF129D707D4}"/>
          </ac:spMkLst>
        </pc:spChg>
        <pc:spChg chg="del">
          <ac:chgData name="Scott O'Hara" userId="4af207364510c311" providerId="LiveId" clId="{95E938C4-B417-456F-8817-B88B45B10573}" dt="2020-08-18T02:32:25.495" v="1277" actId="478"/>
          <ac:spMkLst>
            <pc:docMk/>
            <pc:sldMk cId="1973800096" sldId="1104"/>
            <ac:spMk id="5" creationId="{469A69A2-CF1D-45D6-B413-35D8DC3A4442}"/>
          </ac:spMkLst>
        </pc:spChg>
        <pc:spChg chg="mod">
          <ac:chgData name="Scott O'Hara" userId="4af207364510c311" providerId="LiveId" clId="{95E938C4-B417-456F-8817-B88B45B10573}" dt="2020-08-18T02:31:53.904" v="1271" actId="255"/>
          <ac:spMkLst>
            <pc:docMk/>
            <pc:sldMk cId="1973800096" sldId="1104"/>
            <ac:spMk id="10" creationId="{8A4C333E-3628-4637-B471-7F0B45C146EA}"/>
          </ac:spMkLst>
        </pc:spChg>
        <pc:spChg chg="mod">
          <ac:chgData name="Scott O'Hara" userId="4af207364510c311" providerId="LiveId" clId="{95E938C4-B417-456F-8817-B88B45B10573}" dt="2020-08-18T02:31:53.904" v="1271" actId="255"/>
          <ac:spMkLst>
            <pc:docMk/>
            <pc:sldMk cId="1973800096" sldId="1104"/>
            <ac:spMk id="11" creationId="{2D2F7569-3D75-4ABF-879C-0564D8E6295F}"/>
          </ac:spMkLst>
        </pc:spChg>
        <pc:spChg chg="mod">
          <ac:chgData name="Scott O'Hara" userId="4af207364510c311" providerId="LiveId" clId="{95E938C4-B417-456F-8817-B88B45B10573}" dt="2020-08-18T02:31:53.904" v="1271" actId="255"/>
          <ac:spMkLst>
            <pc:docMk/>
            <pc:sldMk cId="1973800096" sldId="1104"/>
            <ac:spMk id="12" creationId="{8E884A85-77A7-43F3-A268-C133A92FF2FB}"/>
          </ac:spMkLst>
        </pc:spChg>
        <pc:spChg chg="mod">
          <ac:chgData name="Scott O'Hara" userId="4af207364510c311" providerId="LiveId" clId="{95E938C4-B417-456F-8817-B88B45B10573}" dt="2020-08-18T02:31:53.904" v="1271" actId="255"/>
          <ac:spMkLst>
            <pc:docMk/>
            <pc:sldMk cId="1973800096" sldId="1104"/>
            <ac:spMk id="13" creationId="{E71C12D5-0E2C-4400-BD21-0118DD0BFE56}"/>
          </ac:spMkLst>
        </pc:spChg>
        <pc:spChg chg="mod">
          <ac:chgData name="Scott O'Hara" userId="4af207364510c311" providerId="LiveId" clId="{95E938C4-B417-456F-8817-B88B45B10573}" dt="2020-08-18T02:31:53.904" v="1271" actId="255"/>
          <ac:spMkLst>
            <pc:docMk/>
            <pc:sldMk cId="1973800096" sldId="1104"/>
            <ac:spMk id="27" creationId="{139381CA-625C-4337-96A6-1A69F2414801}"/>
          </ac:spMkLst>
        </pc:spChg>
        <pc:spChg chg="del mod">
          <ac:chgData name="Scott O'Hara" userId="4af207364510c311" providerId="LiveId" clId="{95E938C4-B417-456F-8817-B88B45B10573}" dt="2020-08-18T02:34:40.214" v="1351" actId="478"/>
          <ac:spMkLst>
            <pc:docMk/>
            <pc:sldMk cId="1973800096" sldId="1104"/>
            <ac:spMk id="34" creationId="{63400539-D6A0-4A9A-A77F-DB0BBC925E5C}"/>
          </ac:spMkLst>
        </pc:spChg>
        <pc:grpChg chg="mod">
          <ac:chgData name="Scott O'Hara" userId="4af207364510c311" providerId="LiveId" clId="{95E938C4-B417-456F-8817-B88B45B10573}" dt="2020-08-18T02:34:35.157" v="1350" actId="1076"/>
          <ac:grpSpMkLst>
            <pc:docMk/>
            <pc:sldMk cId="1973800096" sldId="1104"/>
            <ac:grpSpMk id="32" creationId="{B18CAFCC-AF43-4419-BEEF-EE941BD07C8C}"/>
          </ac:grpSpMkLst>
        </pc:grpChg>
        <pc:picChg chg="mod">
          <ac:chgData name="Scott O'Hara" userId="4af207364510c311" providerId="LiveId" clId="{95E938C4-B417-456F-8817-B88B45B10573}" dt="2020-08-18T02:35:28.957" v="1363" actId="1076"/>
          <ac:picMkLst>
            <pc:docMk/>
            <pc:sldMk cId="1973800096" sldId="1104"/>
            <ac:picMk id="29" creationId="{0E31D03B-73DE-4EB1-9025-BBB20534704E}"/>
          </ac:picMkLst>
        </pc:picChg>
      </pc:sldChg>
      <pc:sldChg chg="delSp modSp add mod ord">
        <pc:chgData name="Scott O'Hara" userId="4af207364510c311" providerId="LiveId" clId="{95E938C4-B417-456F-8817-B88B45B10573}" dt="2020-08-18T21:42:30.387" v="2297" actId="14100"/>
        <pc:sldMkLst>
          <pc:docMk/>
          <pc:sldMk cId="1172654275" sldId="1105"/>
        </pc:sldMkLst>
        <pc:spChg chg="mod">
          <ac:chgData name="Scott O'Hara" userId="4af207364510c311" providerId="LiveId" clId="{95E938C4-B417-456F-8817-B88B45B10573}" dt="2020-08-18T19:21:06.852" v="2216" actId="1076"/>
          <ac:spMkLst>
            <pc:docMk/>
            <pc:sldMk cId="1172654275" sldId="1105"/>
            <ac:spMk id="2" creationId="{E434F65A-AF18-4CE6-845A-DA5FA3A2EAC4}"/>
          </ac:spMkLst>
        </pc:spChg>
        <pc:spChg chg="mod">
          <ac:chgData name="Scott O'Hara" userId="4af207364510c311" providerId="LiveId" clId="{95E938C4-B417-456F-8817-B88B45B10573}" dt="2020-08-18T19:25:00.305" v="2282" actId="14100"/>
          <ac:spMkLst>
            <pc:docMk/>
            <pc:sldMk cId="1172654275" sldId="1105"/>
            <ac:spMk id="4" creationId="{0F39B0D8-5AC7-4760-B65A-F8D08E6D1326}"/>
          </ac:spMkLst>
        </pc:spChg>
        <pc:spChg chg="del">
          <ac:chgData name="Scott O'Hara" userId="4af207364510c311" providerId="LiveId" clId="{95E938C4-B417-456F-8817-B88B45B10573}" dt="2020-08-18T18:20:57.435" v="1411" actId="478"/>
          <ac:spMkLst>
            <pc:docMk/>
            <pc:sldMk cId="1172654275" sldId="1105"/>
            <ac:spMk id="8" creationId="{85E4E096-1A9A-4607-9E00-E189A98B85B4}"/>
          </ac:spMkLst>
        </pc:spChg>
        <pc:picChg chg="mod">
          <ac:chgData name="Scott O'Hara" userId="4af207364510c311" providerId="LiveId" clId="{95E938C4-B417-456F-8817-B88B45B10573}" dt="2020-08-18T21:42:30.387" v="2297" actId="14100"/>
          <ac:picMkLst>
            <pc:docMk/>
            <pc:sldMk cId="1172654275" sldId="1105"/>
            <ac:picMk id="5" creationId="{DD612FD3-6E2F-4E54-8E21-D93AA95426F9}"/>
          </ac:picMkLst>
        </pc:picChg>
      </pc:sldChg>
      <pc:sldChg chg="modSp add mod">
        <pc:chgData name="Scott O'Hara" userId="4af207364510c311" providerId="LiveId" clId="{95E938C4-B417-456F-8817-B88B45B10573}" dt="2020-08-18T19:18:13.278" v="2170" actId="207"/>
        <pc:sldMkLst>
          <pc:docMk/>
          <pc:sldMk cId="2023350134" sldId="1106"/>
        </pc:sldMkLst>
        <pc:spChg chg="mod">
          <ac:chgData name="Scott O'Hara" userId="4af207364510c311" providerId="LiveId" clId="{95E938C4-B417-456F-8817-B88B45B10573}" dt="2020-08-18T18:44:57.410" v="1911" actId="20577"/>
          <ac:spMkLst>
            <pc:docMk/>
            <pc:sldMk cId="2023350134" sldId="1106"/>
            <ac:spMk id="2" creationId="{E434F65A-AF18-4CE6-845A-DA5FA3A2EAC4}"/>
          </ac:spMkLst>
        </pc:spChg>
        <pc:spChg chg="mod">
          <ac:chgData name="Scott O'Hara" userId="4af207364510c311" providerId="LiveId" clId="{95E938C4-B417-456F-8817-B88B45B10573}" dt="2020-08-18T19:18:13.278" v="2170" actId="207"/>
          <ac:spMkLst>
            <pc:docMk/>
            <pc:sldMk cId="2023350134" sldId="1106"/>
            <ac:spMk id="4" creationId="{0F39B0D8-5AC7-4760-B65A-F8D08E6D1326}"/>
          </ac:spMkLst>
        </pc:spChg>
        <pc:picChg chg="mod">
          <ac:chgData name="Scott O'Hara" userId="4af207364510c311" providerId="LiveId" clId="{95E938C4-B417-456F-8817-B88B45B10573}" dt="2020-08-18T19:17:14.130" v="2165" actId="14100"/>
          <ac:picMkLst>
            <pc:docMk/>
            <pc:sldMk cId="2023350134" sldId="1106"/>
            <ac:picMk id="5" creationId="{DD612FD3-6E2F-4E54-8E21-D93AA95426F9}"/>
          </ac:picMkLst>
        </pc:picChg>
      </pc:sldChg>
      <pc:sldChg chg="add">
        <pc:chgData name="Scott O'Hara" userId="4af207364510c311" providerId="LiveId" clId="{95E938C4-B417-456F-8817-B88B45B10573}" dt="2020-08-19T16:26:20.650" v="2377" actId="2890"/>
        <pc:sldMkLst>
          <pc:docMk/>
          <pc:sldMk cId="2406522482" sldId="1107"/>
        </pc:sldMkLst>
      </pc:sldChg>
      <pc:sldChg chg="addSp delSp modSp add mod">
        <pc:chgData name="Scott O'Hara" userId="4af207364510c311" providerId="LiveId" clId="{95E938C4-B417-456F-8817-B88B45B10573}" dt="2020-08-19T17:48:04.185" v="3528" actId="255"/>
        <pc:sldMkLst>
          <pc:docMk/>
          <pc:sldMk cId="3079295329" sldId="1108"/>
        </pc:sldMkLst>
        <pc:spChg chg="mod">
          <ac:chgData name="Scott O'Hara" userId="4af207364510c311" providerId="LiveId" clId="{95E938C4-B417-456F-8817-B88B45B10573}" dt="2020-08-19T17:12:22.915" v="3360" actId="1076"/>
          <ac:spMkLst>
            <pc:docMk/>
            <pc:sldMk cId="3079295329" sldId="1108"/>
            <ac:spMk id="2" creationId="{E434F65A-AF18-4CE6-845A-DA5FA3A2EAC4}"/>
          </ac:spMkLst>
        </pc:spChg>
        <pc:spChg chg="add del mod">
          <ac:chgData name="Scott O'Hara" userId="4af207364510c311" providerId="LiveId" clId="{95E938C4-B417-456F-8817-B88B45B10573}" dt="2020-08-19T17:43:14.906" v="3451" actId="478"/>
          <ac:spMkLst>
            <pc:docMk/>
            <pc:sldMk cId="3079295329" sldId="1108"/>
            <ac:spMk id="3" creationId="{7546BF32-1117-422F-9C89-2AE2326CEF6B}"/>
          </ac:spMkLst>
        </pc:spChg>
        <pc:spChg chg="add del mod">
          <ac:chgData name="Scott O'Hara" userId="4af207364510c311" providerId="LiveId" clId="{95E938C4-B417-456F-8817-B88B45B10573}" dt="2020-08-19T17:43:00.509" v="3449"/>
          <ac:spMkLst>
            <pc:docMk/>
            <pc:sldMk cId="3079295329" sldId="1108"/>
            <ac:spMk id="4" creationId="{C456CB86-3CDD-4813-A955-4977C41ABB59}"/>
          </ac:spMkLst>
        </pc:spChg>
        <pc:spChg chg="mod">
          <ac:chgData name="Scott O'Hara" userId="4af207364510c311" providerId="LiveId" clId="{95E938C4-B417-456F-8817-B88B45B10573}" dt="2020-08-19T17:48:04.185" v="3528" actId="255"/>
          <ac:spMkLst>
            <pc:docMk/>
            <pc:sldMk cId="3079295329" sldId="1108"/>
            <ac:spMk id="11" creationId="{6D2A46BC-2E77-4BAC-93B1-53A9C948180B}"/>
          </ac:spMkLst>
        </pc:spChg>
      </pc:sldChg>
      <pc:sldChg chg="addSp delSp modSp add mod ord">
        <pc:chgData name="Scott O'Hara" userId="4af207364510c311" providerId="LiveId" clId="{95E938C4-B417-456F-8817-B88B45B10573}" dt="2020-08-19T22:25:17.740" v="4432" actId="1036"/>
        <pc:sldMkLst>
          <pc:docMk/>
          <pc:sldMk cId="463847421" sldId="1109"/>
        </pc:sldMkLst>
        <pc:spChg chg="mod">
          <ac:chgData name="Scott O'Hara" userId="4af207364510c311" providerId="LiveId" clId="{95E938C4-B417-456F-8817-B88B45B10573}" dt="2020-08-19T20:55:12.206" v="3593" actId="1076"/>
          <ac:spMkLst>
            <pc:docMk/>
            <pc:sldMk cId="463847421" sldId="1109"/>
            <ac:spMk id="2" creationId="{E434F65A-AF18-4CE6-845A-DA5FA3A2EAC4}"/>
          </ac:spMkLst>
        </pc:spChg>
        <pc:spChg chg="del">
          <ac:chgData name="Scott O'Hara" userId="4af207364510c311" providerId="LiveId" clId="{95E938C4-B417-456F-8817-B88B45B10573}" dt="2020-08-19T20:51:07.355" v="3575" actId="478"/>
          <ac:spMkLst>
            <pc:docMk/>
            <pc:sldMk cId="463847421" sldId="1109"/>
            <ac:spMk id="4" creationId="{0F39B0D8-5AC7-4760-B65A-F8D08E6D1326}"/>
          </ac:spMkLst>
        </pc:spChg>
        <pc:spChg chg="add mod">
          <ac:chgData name="Scott O'Hara" userId="4af207364510c311" providerId="LiveId" clId="{95E938C4-B417-456F-8817-B88B45B10573}" dt="2020-08-19T22:24:14.858" v="4426" actId="1076"/>
          <ac:spMkLst>
            <pc:docMk/>
            <pc:sldMk cId="463847421" sldId="1109"/>
            <ac:spMk id="6" creationId="{EB06C176-1310-4882-AD08-6084AE0AAA73}"/>
          </ac:spMkLst>
        </pc:spChg>
        <pc:spChg chg="add mod">
          <ac:chgData name="Scott O'Hara" userId="4af207364510c311" providerId="LiveId" clId="{95E938C4-B417-456F-8817-B88B45B10573}" dt="2020-08-19T22:24:08.703" v="4425" actId="1076"/>
          <ac:spMkLst>
            <pc:docMk/>
            <pc:sldMk cId="463847421" sldId="1109"/>
            <ac:spMk id="7" creationId="{57351278-7A6C-4EFC-8B04-6C3348E73D42}"/>
          </ac:spMkLst>
        </pc:spChg>
        <pc:spChg chg="del mod">
          <ac:chgData name="Scott O'Hara" userId="4af207364510c311" providerId="LiveId" clId="{95E938C4-B417-456F-8817-B88B45B10573}" dt="2020-08-19T20:51:31.456" v="3582" actId="478"/>
          <ac:spMkLst>
            <pc:docMk/>
            <pc:sldMk cId="463847421" sldId="1109"/>
            <ac:spMk id="8" creationId="{85E4E096-1A9A-4607-9E00-E189A98B85B4}"/>
          </ac:spMkLst>
        </pc:spChg>
        <pc:spChg chg="add mod">
          <ac:chgData name="Scott O'Hara" userId="4af207364510c311" providerId="LiveId" clId="{95E938C4-B417-456F-8817-B88B45B10573}" dt="2020-08-19T22:24:00.321" v="4424" actId="1076"/>
          <ac:spMkLst>
            <pc:docMk/>
            <pc:sldMk cId="463847421" sldId="1109"/>
            <ac:spMk id="11" creationId="{64D2F0D8-EF83-4596-8D89-5B6FF5E3AC85}"/>
          </ac:spMkLst>
        </pc:spChg>
        <pc:spChg chg="add mod">
          <ac:chgData name="Scott O'Hara" userId="4af207364510c311" providerId="LiveId" clId="{95E938C4-B417-456F-8817-B88B45B10573}" dt="2020-08-19T22:24:34.879" v="4427" actId="1076"/>
          <ac:spMkLst>
            <pc:docMk/>
            <pc:sldMk cId="463847421" sldId="1109"/>
            <ac:spMk id="13" creationId="{8B1004D2-C509-4FA5-928C-EF30DE49C4BE}"/>
          </ac:spMkLst>
        </pc:spChg>
        <pc:spChg chg="add mod">
          <ac:chgData name="Scott O'Hara" userId="4af207364510c311" providerId="LiveId" clId="{95E938C4-B417-456F-8817-B88B45B10573}" dt="2020-08-19T22:24:42.078" v="4428" actId="1076"/>
          <ac:spMkLst>
            <pc:docMk/>
            <pc:sldMk cId="463847421" sldId="1109"/>
            <ac:spMk id="15" creationId="{88E7D82D-BF17-427C-9EF7-BE0271B589D7}"/>
          </ac:spMkLst>
        </pc:spChg>
        <pc:spChg chg="add mod">
          <ac:chgData name="Scott O'Hara" userId="4af207364510c311" providerId="LiveId" clId="{95E938C4-B417-456F-8817-B88B45B10573}" dt="2020-08-19T22:25:17.740" v="4432" actId="1036"/>
          <ac:spMkLst>
            <pc:docMk/>
            <pc:sldMk cId="463847421" sldId="1109"/>
            <ac:spMk id="17" creationId="{76FE6E80-8DE2-468F-BDEF-FC223FBA4CE2}"/>
          </ac:spMkLst>
        </pc:spChg>
        <pc:picChg chg="add mod">
          <ac:chgData name="Scott O'Hara" userId="4af207364510c311" providerId="LiveId" clId="{95E938C4-B417-456F-8817-B88B45B10573}" dt="2020-08-19T22:23:22.746" v="4421" actId="14826"/>
          <ac:picMkLst>
            <pc:docMk/>
            <pc:sldMk cId="463847421" sldId="1109"/>
            <ac:picMk id="3" creationId="{BC2C14FA-C9F3-46F3-A3B4-5C636BEA121C}"/>
          </ac:picMkLst>
        </pc:picChg>
        <pc:picChg chg="del">
          <ac:chgData name="Scott O'Hara" userId="4af207364510c311" providerId="LiveId" clId="{95E938C4-B417-456F-8817-B88B45B10573}" dt="2020-08-19T20:52:58.935" v="3583" actId="478"/>
          <ac:picMkLst>
            <pc:docMk/>
            <pc:sldMk cId="463847421" sldId="1109"/>
            <ac:picMk id="5" creationId="{DD612FD3-6E2F-4E54-8E21-D93AA95426F9}"/>
          </ac:picMkLst>
        </pc:picChg>
      </pc:sldChg>
      <pc:sldChg chg="addSp delSp modSp add mod">
        <pc:chgData name="Scott O'Hara" userId="4af207364510c311" providerId="LiveId" clId="{95E938C4-B417-456F-8817-B88B45B10573}" dt="2020-08-19T22:47:30.960" v="4488" actId="1076"/>
        <pc:sldMkLst>
          <pc:docMk/>
          <pc:sldMk cId="2812492487" sldId="1110"/>
        </pc:sldMkLst>
        <pc:spChg chg="mod">
          <ac:chgData name="Scott O'Hara" userId="4af207364510c311" providerId="LiveId" clId="{95E938C4-B417-456F-8817-B88B45B10573}" dt="2020-08-19T22:47:04.921" v="4482" actId="1076"/>
          <ac:spMkLst>
            <pc:docMk/>
            <pc:sldMk cId="2812492487" sldId="1110"/>
            <ac:spMk id="2" creationId="{E434F65A-AF18-4CE6-845A-DA5FA3A2EAC4}"/>
          </ac:spMkLst>
        </pc:spChg>
        <pc:spChg chg="mod">
          <ac:chgData name="Scott O'Hara" userId="4af207364510c311" providerId="LiveId" clId="{95E938C4-B417-456F-8817-B88B45B10573}" dt="2020-08-19T22:47:23.165" v="4486" actId="1076"/>
          <ac:spMkLst>
            <pc:docMk/>
            <pc:sldMk cId="2812492487" sldId="1110"/>
            <ac:spMk id="4" creationId="{0F39B0D8-5AC7-4760-B65A-F8D08E6D1326}"/>
          </ac:spMkLst>
        </pc:spChg>
        <pc:picChg chg="add del mod">
          <ac:chgData name="Scott O'Hara" userId="4af207364510c311" providerId="LiveId" clId="{95E938C4-B417-456F-8817-B88B45B10573}" dt="2020-08-19T21:41:48.074" v="4143" actId="478"/>
          <ac:picMkLst>
            <pc:docMk/>
            <pc:sldMk cId="2812492487" sldId="1110"/>
            <ac:picMk id="3" creationId="{02663B7B-64FF-43D6-8BC9-D1E288A105C7}"/>
          </ac:picMkLst>
        </pc:picChg>
        <pc:picChg chg="del">
          <ac:chgData name="Scott O'Hara" userId="4af207364510c311" providerId="LiveId" clId="{95E938C4-B417-456F-8817-B88B45B10573}" dt="2020-08-19T21:34:57.146" v="4068" actId="478"/>
          <ac:picMkLst>
            <pc:docMk/>
            <pc:sldMk cId="2812492487" sldId="1110"/>
            <ac:picMk id="5" creationId="{DD612FD3-6E2F-4E54-8E21-D93AA95426F9}"/>
          </ac:picMkLst>
        </pc:picChg>
        <pc:picChg chg="add mod">
          <ac:chgData name="Scott O'Hara" userId="4af207364510c311" providerId="LiveId" clId="{95E938C4-B417-456F-8817-B88B45B10573}" dt="2020-08-19T22:47:30.960" v="4488" actId="1076"/>
          <ac:picMkLst>
            <pc:docMk/>
            <pc:sldMk cId="2812492487" sldId="1110"/>
            <ac:picMk id="7" creationId="{5EA4DD88-C461-4817-9CEA-CB371DF10A31}"/>
          </ac:picMkLst>
        </pc:picChg>
      </pc:sldChg>
      <pc:sldChg chg="add ord">
        <pc:chgData name="Scott O'Hara" userId="4af207364510c311" providerId="LiveId" clId="{95E938C4-B417-456F-8817-B88B45B10573}" dt="2020-09-02T17:46:45.651" v="4504"/>
        <pc:sldMkLst>
          <pc:docMk/>
          <pc:sldMk cId="2423024770" sldId="1111"/>
        </pc:sldMkLst>
      </pc:sldChg>
      <pc:sldChg chg="modSp add del mod ord">
        <pc:chgData name="Scott O'Hara" userId="4af207364510c311" providerId="LiveId" clId="{95E938C4-B417-456F-8817-B88B45B10573}" dt="2020-09-02T20:04:56.727" v="5536" actId="47"/>
        <pc:sldMkLst>
          <pc:docMk/>
          <pc:sldMk cId="3713604802" sldId="1112"/>
        </pc:sldMkLst>
        <pc:spChg chg="mod">
          <ac:chgData name="Scott O'Hara" userId="4af207364510c311" providerId="LiveId" clId="{95E938C4-B417-456F-8817-B88B45B10573}" dt="2020-09-02T19:54:16.090" v="5165" actId="1076"/>
          <ac:spMkLst>
            <pc:docMk/>
            <pc:sldMk cId="3713604802" sldId="1112"/>
            <ac:spMk id="2" creationId="{E434F65A-AF18-4CE6-845A-DA5FA3A2EAC4}"/>
          </ac:spMkLst>
        </pc:spChg>
      </pc:sldChg>
      <pc:sldChg chg="addSp delSp modSp add mod">
        <pc:chgData name="Scott O'Hara" userId="4af207364510c311" providerId="LiveId" clId="{95E938C4-B417-456F-8817-B88B45B10573}" dt="2020-09-02T22:02:42.258" v="7250" actId="1076"/>
        <pc:sldMkLst>
          <pc:docMk/>
          <pc:sldMk cId="2237470640" sldId="1113"/>
        </pc:sldMkLst>
        <pc:spChg chg="del">
          <ac:chgData name="Scott O'Hara" userId="4af207364510c311" providerId="LiveId" clId="{95E938C4-B417-456F-8817-B88B45B10573}" dt="2020-09-02T19:55:47.571" v="5167" actId="478"/>
          <ac:spMkLst>
            <pc:docMk/>
            <pc:sldMk cId="2237470640" sldId="1113"/>
            <ac:spMk id="2" creationId="{00000000-0000-0000-0000-000000000000}"/>
          </ac:spMkLst>
        </pc:spChg>
        <pc:spChg chg="add del mod">
          <ac:chgData name="Scott O'Hara" userId="4af207364510c311" providerId="LiveId" clId="{95E938C4-B417-456F-8817-B88B45B10573}" dt="2020-09-02T22:02:42.258" v="7250" actId="1076"/>
          <ac:spMkLst>
            <pc:docMk/>
            <pc:sldMk cId="2237470640" sldId="1113"/>
            <ac:spMk id="4" creationId="{00000000-0000-0000-0000-000000000000}"/>
          </ac:spMkLst>
        </pc:spChg>
        <pc:spChg chg="add del mod">
          <ac:chgData name="Scott O'Hara" userId="4af207364510c311" providerId="LiveId" clId="{95E938C4-B417-456F-8817-B88B45B10573}" dt="2020-09-02T19:55:57.601" v="5170" actId="478"/>
          <ac:spMkLst>
            <pc:docMk/>
            <pc:sldMk cId="2237470640" sldId="1113"/>
            <ac:spMk id="28" creationId="{D250E694-5B4F-4CFD-927A-6039933BD539}"/>
          </ac:spMkLst>
        </pc:spChg>
        <pc:spChg chg="add mod">
          <ac:chgData name="Scott O'Hara" userId="4af207364510c311" providerId="LiveId" clId="{95E938C4-B417-456F-8817-B88B45B10573}" dt="2020-09-02T19:55:58.821" v="5171"/>
          <ac:spMkLst>
            <pc:docMk/>
            <pc:sldMk cId="2237470640" sldId="1113"/>
            <ac:spMk id="29" creationId="{204287CD-E17F-44C5-A7B4-2A1427F25900}"/>
          </ac:spMkLst>
        </pc:spChg>
      </pc:sldChg>
      <pc:sldChg chg="addSp modSp add mod">
        <pc:chgData name="Scott O'Hara" userId="4af207364510c311" providerId="LiveId" clId="{95E938C4-B417-456F-8817-B88B45B10573}" dt="2020-09-02T22:09:26.829" v="7405" actId="14100"/>
        <pc:sldMkLst>
          <pc:docMk/>
          <pc:sldMk cId="997053366" sldId="1114"/>
        </pc:sldMkLst>
        <pc:spChg chg="mod">
          <ac:chgData name="Scott O'Hara" userId="4af207364510c311" providerId="LiveId" clId="{95E938C4-B417-456F-8817-B88B45B10573}" dt="2020-09-02T21:16:38.745" v="6785" actId="1076"/>
          <ac:spMkLst>
            <pc:docMk/>
            <pc:sldMk cId="997053366" sldId="1114"/>
            <ac:spMk id="2" creationId="{E434F65A-AF18-4CE6-845A-DA5FA3A2EAC4}"/>
          </ac:spMkLst>
        </pc:spChg>
        <pc:spChg chg="add">
          <ac:chgData name="Scott O'Hara" userId="4af207364510c311" providerId="LiveId" clId="{95E938C4-B417-456F-8817-B88B45B10573}" dt="2020-09-02T20:58:16.262" v="6236" actId="22"/>
          <ac:spMkLst>
            <pc:docMk/>
            <pc:sldMk cId="997053366" sldId="1114"/>
            <ac:spMk id="3" creationId="{F4663D1F-F689-4733-A86C-1F3B4D01DDD3}"/>
          </ac:spMkLst>
        </pc:spChg>
        <pc:spChg chg="mod">
          <ac:chgData name="Scott O'Hara" userId="4af207364510c311" providerId="LiveId" clId="{95E938C4-B417-456F-8817-B88B45B10573}" dt="2020-09-02T22:09:26.829" v="7405" actId="14100"/>
          <ac:spMkLst>
            <pc:docMk/>
            <pc:sldMk cId="997053366" sldId="1114"/>
            <ac:spMk id="11" creationId="{6D2A46BC-2E77-4BAC-93B1-53A9C948180B}"/>
          </ac:spMkLst>
        </pc:spChg>
      </pc:sldChg>
      <pc:sldChg chg="delSp modSp add mod">
        <pc:chgData name="Scott O'Hara" userId="4af207364510c311" providerId="LiveId" clId="{95E938C4-B417-456F-8817-B88B45B10573}" dt="2020-09-02T21:14:07.508" v="6720" actId="1076"/>
        <pc:sldMkLst>
          <pc:docMk/>
          <pc:sldMk cId="2912209343" sldId="1115"/>
        </pc:sldMkLst>
        <pc:spChg chg="mod">
          <ac:chgData name="Scott O'Hara" userId="4af207364510c311" providerId="LiveId" clId="{95E938C4-B417-456F-8817-B88B45B10573}" dt="2020-09-02T20:58:56.322" v="6252" actId="1076"/>
          <ac:spMkLst>
            <pc:docMk/>
            <pc:sldMk cId="2912209343" sldId="1115"/>
            <ac:spMk id="2" creationId="{E434F65A-AF18-4CE6-845A-DA5FA3A2EAC4}"/>
          </ac:spMkLst>
        </pc:spChg>
        <pc:spChg chg="del">
          <ac:chgData name="Scott O'Hara" userId="4af207364510c311" providerId="LiveId" clId="{95E938C4-B417-456F-8817-B88B45B10573}" dt="2020-09-02T21:13:54.245" v="6719" actId="478"/>
          <ac:spMkLst>
            <pc:docMk/>
            <pc:sldMk cId="2912209343" sldId="1115"/>
            <ac:spMk id="3" creationId="{F4663D1F-F689-4733-A86C-1F3B4D01DDD3}"/>
          </ac:spMkLst>
        </pc:spChg>
        <pc:spChg chg="mod">
          <ac:chgData name="Scott O'Hara" userId="4af207364510c311" providerId="LiveId" clId="{95E938C4-B417-456F-8817-B88B45B10573}" dt="2020-09-02T21:14:07.508" v="6720" actId="1076"/>
          <ac:spMkLst>
            <pc:docMk/>
            <pc:sldMk cId="2912209343" sldId="1115"/>
            <ac:spMk id="11" creationId="{6D2A46BC-2E77-4BAC-93B1-53A9C948180B}"/>
          </ac:spMkLst>
        </pc:spChg>
      </pc:sldChg>
      <pc:sldChg chg="addSp delSp modSp add del mod setBg delDesignElem">
        <pc:chgData name="Scott O'Hara" userId="4af207364510c311" providerId="LiveId" clId="{95E938C4-B417-456F-8817-B88B45B10573}" dt="2020-09-02T21:40:20.929" v="7031" actId="2696"/>
        <pc:sldMkLst>
          <pc:docMk/>
          <pc:sldMk cId="608397725" sldId="1116"/>
        </pc:sldMkLst>
        <pc:spChg chg="del mod">
          <ac:chgData name="Scott O'Hara" userId="4af207364510c311" providerId="LiveId" clId="{95E938C4-B417-456F-8817-B88B45B10573}" dt="2020-09-02T21:39:40.229" v="7029" actId="478"/>
          <ac:spMkLst>
            <pc:docMk/>
            <pc:sldMk cId="608397725" sldId="1116"/>
            <ac:spMk id="2" creationId="{00000000-0000-0000-0000-000000000000}"/>
          </ac:spMkLst>
        </pc:spChg>
        <pc:spChg chg="del">
          <ac:chgData name="Scott O'Hara" userId="4af207364510c311" providerId="LiveId" clId="{95E938C4-B417-456F-8817-B88B45B10573}" dt="2020-09-02T21:38:38.205" v="7022" actId="478"/>
          <ac:spMkLst>
            <pc:docMk/>
            <pc:sldMk cId="608397725" sldId="1116"/>
            <ac:spMk id="3" creationId="{00000000-0000-0000-0000-000000000000}"/>
          </ac:spMkLst>
        </pc:spChg>
        <pc:spChg chg="add del mod">
          <ac:chgData name="Scott O'Hara" userId="4af207364510c311" providerId="LiveId" clId="{95E938C4-B417-456F-8817-B88B45B10573}" dt="2020-09-02T21:38:40.893" v="7023" actId="478"/>
          <ac:spMkLst>
            <pc:docMk/>
            <pc:sldMk cId="608397725" sldId="1116"/>
            <ac:spMk id="5" creationId="{81719A52-EDB9-479E-9805-8A9B95E023C7}"/>
          </ac:spMkLst>
        </pc:spChg>
        <pc:spChg chg="add del mod">
          <ac:chgData name="Scott O'Hara" userId="4af207364510c311" providerId="LiveId" clId="{95E938C4-B417-456F-8817-B88B45B10573}" dt="2020-09-02T21:39:42.669" v="7030" actId="478"/>
          <ac:spMkLst>
            <pc:docMk/>
            <pc:sldMk cId="608397725" sldId="1116"/>
            <ac:spMk id="7" creationId="{DFDA1ED7-FBB9-4E27-98F0-BE96F39610FC}"/>
          </ac:spMkLst>
        </pc:spChg>
        <pc:spChg chg="del">
          <ac:chgData name="Scott O'Hara" userId="4af207364510c311" providerId="LiveId" clId="{95E938C4-B417-456F-8817-B88B45B10573}" dt="2020-09-02T21:38:30.345" v="7021"/>
          <ac:spMkLst>
            <pc:docMk/>
            <pc:sldMk cId="608397725" sldId="1116"/>
            <ac:spMk id="15" creationId="{7E134C76-7FB4-4BB7-9322-DD8A4B179ACD}"/>
          </ac:spMkLst>
        </pc:spChg>
        <pc:spChg chg="del">
          <ac:chgData name="Scott O'Hara" userId="4af207364510c311" providerId="LiveId" clId="{95E938C4-B417-456F-8817-B88B45B10573}" dt="2020-09-02T21:38:30.345" v="7021"/>
          <ac:spMkLst>
            <pc:docMk/>
            <pc:sldMk cId="608397725" sldId="1116"/>
            <ac:spMk id="17" creationId="{C0C57804-4F33-4D85-AA3E-DA0F214BBD91}"/>
          </ac:spMkLst>
        </pc:spChg>
      </pc:sldChg>
      <pc:sldChg chg="modSp add mod">
        <pc:chgData name="Scott O'Hara" userId="4af207364510c311" providerId="LiveId" clId="{95E938C4-B417-456F-8817-B88B45B10573}" dt="2020-09-02T21:44:11.314" v="7213" actId="1076"/>
        <pc:sldMkLst>
          <pc:docMk/>
          <pc:sldMk cId="3249515393" sldId="1116"/>
        </pc:sldMkLst>
        <pc:spChg chg="mod">
          <ac:chgData name="Scott O'Hara" userId="4af207364510c311" providerId="LiveId" clId="{95E938C4-B417-456F-8817-B88B45B10573}" dt="2020-09-02T21:41:11.350" v="7070" actId="20577"/>
          <ac:spMkLst>
            <pc:docMk/>
            <pc:sldMk cId="3249515393" sldId="1116"/>
            <ac:spMk id="2" creationId="{E434F65A-AF18-4CE6-845A-DA5FA3A2EAC4}"/>
          </ac:spMkLst>
        </pc:spChg>
        <pc:spChg chg="mod">
          <ac:chgData name="Scott O'Hara" userId="4af207364510c311" providerId="LiveId" clId="{95E938C4-B417-456F-8817-B88B45B10573}" dt="2020-09-02T21:44:11.314" v="7213" actId="1076"/>
          <ac:spMkLst>
            <pc:docMk/>
            <pc:sldMk cId="3249515393" sldId="1116"/>
            <ac:spMk id="11" creationId="{6D2A46BC-2E77-4BAC-93B1-53A9C948180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4T22:33:13.79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0 233,'3726'0,"-3685"2,73 13,-70-7,55 1,665-7,-369-4,1682 2,-2056 1,1 1,-1 1,22 7,-18-5,47 5,479-6,-284-7,-231 1,0-2,0-1,-1-2,38-13,38-6,-64 14,66-24,-83 24,0 2,1 1,0 1,1 2,54-4,96-5,-39 1,380 10,-270 7,1185-3,-1407 2,1 1,36 8,45 5,323-13,-225-6,-154 7,-1 1,81 20,59 5,-78-27,-81-4,0 1,0 2,46 9,-7 1,1-4,0-3,121-7,-56-1,-29 4,122-3,-208-2,-1-1,0-1,0-1,49-21,-39 14,53-13,13 2,-51 11,0 2,1 3,99-6,939 17,-886-17,-39 1,-19 13,52-3,-100-12,-71 11,46-5,-42 8,1 2,-1 1,44 7,-63-6,0 1,-1 0,1 1,-1 0,0 1,0 0,0 1,-1 0,0 1,0 0,16 15,-9-3,28 39,15 17,-55-72,-1 1,1-1,0 0,0 0,0-1,0 1,1-1,-1 0,0-1,1 1,0-1,7 0,75 3,-60-3,35-1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4T22:33:35.08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2471 1,'3'5,"1"-1,-1 1,0 1,0-1,-1 0,0 1,0-1,0 1,0-1,-1 1,0 0,1 7,-1-3,-1 0,1 1,-1-1,-1 0,0 1,-3 10,3-17,0-1,-1 1,1 0,-1-1,0 1,0-1,0 1,0-1,-1 0,1 0,-1 0,0 0,0-1,0 1,0-1,0 1,0-1,-1 0,1-1,-8 4,-4-1,0 0,0-1,0 0,-19 0,-23 4,30-1,0 1,1 1,0 2,0 1,1 0,1 2,-28 19,39-24,-1-1,1 0,-2-1,1 0,-1-1,0-1,0 0,0-1,-23 1,-16-1,-75-7,36 0,-971 3,546 2,489-1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24T22:33:13.79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0 248,'3964'0,"-3921"2,79 15,-75-9,57 2,709-8,-393-5,1790 3,-2187 1,0 2,-1 0,24 7,-19-4,49 5,510-8,-302-6,-245 1,-1-2,0-2,-1-1,41-14,40-7,-68 16,70-27,-88 27,1 1,-1 1,1 2,1 1,58-4,101-5,-40 2,402 10,-285 7,1259-3,-1495 2,-1 1,40 9,47 5,344-14,-239-6,-165 7,-1 2,87 20,63 6,-84-29,-85-4,-1 1,1 3,47 8,-6 2,1-4,0-4,129-8,-60 0,-31 5,131-5,-223-1,0-1,0-2,-1 0,52-23,-40 15,55-14,15 3,-55 11,1 2,0 3,106-5,998 17,-941-18,-44 1,-18 13,55-2,-107-12,-75 10,48-4,-43 8,-1 1,1 2,45 8,-66-7,-1 1,1 1,-1 0,0 0,0 1,-1 1,0 0,1 1,-2 0,1 0,16 17,-8-4,29 42,16 17,-60-75,1 0,0-1,0 0,1 0,-1 0,1-1,-1 1,1-1,0-1,0 1,0-1,8 1,80 2,-64-4,37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DD681-E138-4B5B-81B9-7AAC1FF8D028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D9CC6-3086-4083-AF8A-070D06C6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just shows V and Q values, snapshots on next slides.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50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0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1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32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just shows V and Q values, snapshots on next slides.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24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9CC6-3086-4083-AF8A-070D06C6E3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76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6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18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3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64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8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26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7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90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634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62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7270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66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61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0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3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6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2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5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1426A2-CAF7-4D87-A16C-7302523A634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2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customXml" Target="../ink/ink2.xml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ncompleteideas.net/rlai.cs.ualberta.ca/RLAI/rlai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google.com/archive/p/rl-glue/" TargetMode="External"/><Relationship Id="rId4" Type="http://schemas.openxmlformats.org/officeDocument/2006/relationships/hyperlink" Target="https://sites.google.com/a/rl-community.org/rl-glue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sample-based-learning-method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/index.php?title=Markov_decision_process&amp;oldid=97575412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7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755" y="1319753"/>
            <a:ext cx="10448845" cy="246610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chemeClr val="tx2"/>
                </a:solidFill>
              </a:rPr>
              <a:t>Developing A Simple Reinforcement Learning Program Using RL-Glue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4211" y="4578747"/>
            <a:ext cx="5085967" cy="9595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Scott O’Hara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Metrowest Developers Machine Learning Group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09/02/2020</a:t>
            </a:r>
          </a:p>
        </p:txBody>
      </p:sp>
    </p:spTree>
    <p:extLst>
      <p:ext uri="{BB962C8B-B14F-4D97-AF65-F5344CB8AC3E}">
        <p14:creationId xmlns:p14="http://schemas.microsoft.com/office/powerpoint/2010/main" val="24401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 bwMode="auto">
              <a:xfrm>
                <a:off x="645317" y="1699646"/>
                <a:ext cx="6435367" cy="4330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6" tIns="45718" rIns="91436" bIns="45718" numCol="1" anchor="t" anchorCtr="0" compatLnSpc="1">
                <a:prstTxWarp prst="textNoShape">
                  <a:avLst/>
                </a:prstTxWarp>
              </a:bodyPr>
              <a:lstStyle/>
              <a:p>
                <a:pPr marL="342882" indent="-342882" fontAlgn="base">
                  <a:lnSpc>
                    <a:spcPct val="8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The state-value </a:t>
                </a:r>
                <a:r>
                  <a:rPr lang="en-US" sz="3200" kern="0" dirty="0">
                    <a:latin typeface="Calibri" pitchFamily="34" charset="0"/>
                  </a:rPr>
                  <a:t>f</a:t>
                </a: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unction </a:t>
                </a:r>
                <a:r>
                  <a:rPr kumimoji="0" lang="en-US" sz="3200" b="1" i="0" u="none" strike="noStrike" kern="0" cap="none" spc="0" normalizeH="0" baseline="0" noProof="0" dirty="0">
                    <a:ln>
                      <a:solidFill>
                        <a:schemeClr val="bg1"/>
                      </a:solidFill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itchFamily="34" charset="0"/>
                  </a:rPr>
                  <a:t>V(s)</a:t>
                </a: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itchFamily="34" charset="0"/>
                  </a:rPr>
                  <a:t> can be used to </a:t>
                </a:r>
                <a:r>
                  <a:rPr lang="en-US" sz="3200" kern="0" dirty="0">
                    <a:latin typeface="Calibri" pitchFamily="34" charset="0"/>
                  </a:rPr>
                  <a:t>make optimal decisions only when used with the </a:t>
                </a:r>
                <a:r>
                  <a:rPr lang="en-US" sz="3200" kern="0" dirty="0">
                    <a:solidFill>
                      <a:schemeClr val="bg1"/>
                    </a:solidFill>
                    <a:latin typeface="Calibri" pitchFamily="34" charset="0"/>
                  </a:rPr>
                  <a:t>transition function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3200" kern="0" dirty="0">
                    <a:latin typeface="Calibri" pitchFamily="34" charset="0"/>
                  </a:rPr>
                  <a:t> and the </a:t>
                </a:r>
                <a:r>
                  <a:rPr lang="en-US" sz="3200" kern="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libri" pitchFamily="34" charset="0"/>
                  </a:rPr>
                  <a:t>reward function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1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2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60000"/>
                        <a:lumOff val="40000"/>
                      </a:schemeClr>
                    </a:solidFill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.</a:t>
                </a: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endParaRPr>
              </a:p>
              <a:p>
                <a:pPr marL="742913" marR="0" lvl="1" indent="-285737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Tx/>
                  <a:buFont typeface="Wingdings" pitchFamily="2" charset="2"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endParaRPr>
              </a:p>
              <a:p>
                <a:pPr marL="342882" marR="0" lvl="0" indent="-342882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Char char="§"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Fortunately, the </a:t>
                </a:r>
                <a:r>
                  <a:rPr lang="en-US" sz="3200" kern="0" dirty="0">
                    <a:latin typeface="Calibri" pitchFamily="34" charset="0"/>
                  </a:rPr>
                  <a:t>a</a:t>
                </a:r>
                <a:r>
                  <a:rPr kumimoji="0" lang="en-US" sz="3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ction</a:t>
                </a: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-value </a:t>
                </a:r>
                <a:r>
                  <a:rPr lang="en-US" sz="3200" kern="0" dirty="0">
                    <a:latin typeface="Calibri" pitchFamily="34" charset="0"/>
                  </a:rPr>
                  <a:t>f</a:t>
                </a: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itchFamily="34" charset="0"/>
                    <a:ea typeface="+mn-ea"/>
                    <a:cs typeface="+mn-cs"/>
                  </a:rPr>
                  <a:t>unction</a:t>
                </a:r>
                <a:r>
                  <a:rPr lang="en-US" sz="3200" kern="0" dirty="0">
                    <a:latin typeface="Calibri" pitchFamily="34" charset="0"/>
                  </a:rPr>
                  <a:t> </a:t>
                </a:r>
                <a:r>
                  <a:rPr kumimoji="0" lang="en-US" sz="3200" b="1" i="0" u="none" strike="noStrike" kern="0" cap="none" spc="0" normalizeH="0" baseline="0" noProof="0" dirty="0">
                    <a:ln>
                      <a:solidFill>
                        <a:schemeClr val="bg1"/>
                      </a:solidFill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Calibri" pitchFamily="34" charset="0"/>
                  </a:rPr>
                  <a:t>Q(s,a)</a:t>
                </a:r>
                <a:r>
                  <a:rPr kumimoji="0" lang="en-US" sz="3200" b="0" i="0" u="none" strike="noStrike" kern="0" cap="none" spc="0" normalizeH="0" baseline="0" noProof="0" dirty="0">
                    <a:ln>
                      <a:solidFill>
                        <a:schemeClr val="bg1"/>
                      </a:solidFill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Calibri" pitchFamily="34" charset="0"/>
                  </a:rPr>
                  <a:t> </a:t>
                </a:r>
                <a:r>
                  <a:rPr lang="en-US" sz="3200" kern="0" dirty="0">
                    <a:latin typeface="Calibri" pitchFamily="34" charset="0"/>
                  </a:rPr>
                  <a:t>can be computed directly </a:t>
                </a: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itchFamily="34" charset="0"/>
                  </a:rPr>
                  <a:t>without the transition and reward functions.</a:t>
                </a:r>
              </a:p>
            </p:txBody>
          </p:sp>
        </mc:Choice>
        <mc:Fallback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317" y="1699646"/>
                <a:ext cx="6435367" cy="4330214"/>
              </a:xfrm>
              <a:prstGeom prst="rect">
                <a:avLst/>
              </a:prstGeom>
              <a:blipFill>
                <a:blip r:embed="rId3"/>
                <a:stretch>
                  <a:fillRect l="-2178" t="-3803" r="-1420" b="-16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DBD14783-883E-4E5F-825B-915A05FAEE9E}"/>
              </a:ext>
            </a:extLst>
          </p:cNvPr>
          <p:cNvGrpSpPr/>
          <p:nvPr/>
        </p:nvGrpSpPr>
        <p:grpSpPr>
          <a:xfrm>
            <a:off x="7504546" y="1570816"/>
            <a:ext cx="3919112" cy="3071813"/>
            <a:chOff x="7388225" y="2076450"/>
            <a:chExt cx="3919112" cy="3071813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8732838" y="2209800"/>
              <a:ext cx="350837" cy="276225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8615363" y="4468813"/>
              <a:ext cx="350837" cy="276225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7504113" y="2498725"/>
              <a:ext cx="1403350" cy="806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8382000" y="2498725"/>
              <a:ext cx="525463" cy="806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8907463" y="2498725"/>
              <a:ext cx="525462" cy="690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8264525" y="3305175"/>
              <a:ext cx="292100" cy="28733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7696200" y="3592513"/>
              <a:ext cx="690563" cy="465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8386763" y="3592513"/>
              <a:ext cx="757237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7945438" y="3592513"/>
              <a:ext cx="441325" cy="8636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8386763" y="3592513"/>
              <a:ext cx="423862" cy="86360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8674100" y="2740025"/>
              <a:ext cx="2921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9083675" y="2209800"/>
              <a:ext cx="292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8991600" y="4456113"/>
              <a:ext cx="3810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s’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8556625" y="3305175"/>
              <a:ext cx="584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</a:rPr>
                <a:t>s, a</a:t>
              </a: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>
              <a:off x="7388225" y="4745038"/>
              <a:ext cx="1401763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>
              <a:off x="8264525" y="4745038"/>
              <a:ext cx="525463" cy="403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8789988" y="4745038"/>
              <a:ext cx="527050" cy="344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9723438" y="4016375"/>
              <a:ext cx="1583899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(s,a,s’) is a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i="1" dirty="0">
                  <a:solidFill>
                    <a:srgbClr val="C00000"/>
                  </a:solidFill>
                </a:rPr>
                <a:t>transition</a:t>
              </a: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7924800" y="4008438"/>
              <a:ext cx="819150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s,a,s’</a:t>
              </a: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9723438" y="2076450"/>
              <a:ext cx="1052512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00FF"/>
                  </a:solidFill>
                </a:rPr>
                <a:t>s is a </a:t>
              </a:r>
              <a:r>
                <a:rPr lang="en-US" sz="2000" i="1" dirty="0">
                  <a:solidFill>
                    <a:srgbClr val="0000FF"/>
                  </a:solidFill>
                </a:rPr>
                <a:t>state</a:t>
              </a:r>
            </a:p>
          </p:txBody>
        </p:sp>
        <p:sp>
          <p:nvSpPr>
            <p:cNvPr id="25" name="Text Box 32"/>
            <p:cNvSpPr txBox="1">
              <a:spLocks noChangeArrowheads="1"/>
            </p:cNvSpPr>
            <p:nvPr/>
          </p:nvSpPr>
          <p:spPr bwMode="auto">
            <a:xfrm>
              <a:off x="9723438" y="3048000"/>
              <a:ext cx="129540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8000"/>
                  </a:solidFill>
                </a:rPr>
                <a:t>(s, a) is a </a:t>
              </a:r>
              <a:r>
                <a:rPr lang="en-US" sz="2000" i="1" dirty="0">
                  <a:solidFill>
                    <a:srgbClr val="008000"/>
                  </a:solidFill>
                </a:rPr>
                <a:t>q-state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4CE9B37-BF43-4B2F-BBFB-13D15E1FF5A4}"/>
              </a:ext>
            </a:extLst>
          </p:cNvPr>
          <p:cNvSpPr txBox="1"/>
          <p:nvPr/>
        </p:nvSpPr>
        <p:spPr>
          <a:xfrm>
            <a:off x="8543417" y="6500284"/>
            <a:ext cx="3515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CS188 – Intro to AI, UC Berkeley, ai.berkely.edu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204287CD-E17F-44C5-A7B4-2A1427F2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60" y="426563"/>
            <a:ext cx="6826280" cy="64212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Model-Free RL Algorithms</a:t>
            </a:r>
          </a:p>
        </p:txBody>
      </p:sp>
    </p:spTree>
    <p:extLst>
      <p:ext uri="{BB962C8B-B14F-4D97-AF65-F5344CB8AC3E}">
        <p14:creationId xmlns:p14="http://schemas.microsoft.com/office/powerpoint/2010/main" val="223747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20" y="398854"/>
            <a:ext cx="9027962" cy="64212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Model-Free Algorithms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525672" y="1196167"/>
            <a:ext cx="111406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RL algorithms that compute the Q function directly are called </a:t>
            </a:r>
            <a:r>
              <a:rPr lang="en-US" sz="2800" b="1" i="1" dirty="0"/>
              <a:t>model-free algorithms</a:t>
            </a:r>
            <a:r>
              <a:rPr lang="en-US" sz="2800" i="1" dirty="0"/>
              <a:t>.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Sarsa and Q-Learning are two examples of model-free algorithms that use </a:t>
            </a:r>
            <a:r>
              <a:rPr lang="en-US" sz="2800" b="1" dirty="0"/>
              <a:t>temporal difference (TD) learning </a:t>
            </a:r>
            <a:r>
              <a:rPr lang="en-US" sz="2800" dirty="0"/>
              <a:t>to compute the Q function directly.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With </a:t>
            </a:r>
            <a:r>
              <a:rPr lang="en-US" sz="2800" b="1" dirty="0"/>
              <a:t>TD-Learning</a:t>
            </a:r>
            <a:r>
              <a:rPr lang="en-US" sz="2800" dirty="0"/>
              <a:t>:</a:t>
            </a:r>
          </a:p>
          <a:p>
            <a:pPr marL="914400" lvl="1" indent="-457200">
              <a:buFont typeface="Calibri" panose="020F0502020204030204" pitchFamily="34" charset="0"/>
              <a:buChar char="-"/>
            </a:pPr>
            <a:r>
              <a:rPr lang="en-US" sz="2800" dirty="0"/>
              <a:t>You make a prediction about what will happen next.</a:t>
            </a:r>
          </a:p>
          <a:p>
            <a:pPr marL="914400" lvl="1" indent="-457200">
              <a:buFont typeface="Calibri" panose="020F0502020204030204" pitchFamily="34" charset="0"/>
              <a:buChar char="-"/>
            </a:pPr>
            <a:r>
              <a:rPr lang="en-US" sz="2800" dirty="0"/>
              <a:t>You wait to see what happens.</a:t>
            </a:r>
          </a:p>
          <a:p>
            <a:pPr marL="914400" lvl="1" indent="-457200">
              <a:buFont typeface="Calibri" panose="020F0502020204030204" pitchFamily="34" charset="0"/>
              <a:buChar char="-"/>
            </a:pPr>
            <a:r>
              <a:rPr lang="en-US" sz="2800" dirty="0"/>
              <a:t>You learn by comparing what happens to what you predicted and adjusting your decision policy accordingly.</a:t>
            </a:r>
          </a:p>
        </p:txBody>
      </p:sp>
    </p:spTree>
    <p:extLst>
      <p:ext uri="{BB962C8B-B14F-4D97-AF65-F5344CB8AC3E}">
        <p14:creationId xmlns:p14="http://schemas.microsoft.com/office/powerpoint/2010/main" val="1325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A20B53C-B8E3-4B51-931C-6C8202737A7A}"/>
              </a:ext>
            </a:extLst>
          </p:cNvPr>
          <p:cNvSpPr txBox="1"/>
          <p:nvPr/>
        </p:nvSpPr>
        <p:spPr>
          <a:xfrm>
            <a:off x="-205394" y="775543"/>
            <a:ext cx="2642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SARSA Update Rule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07BDFB-8A0D-4AED-8FF0-46ADFDC415D4}"/>
              </a:ext>
            </a:extLst>
          </p:cNvPr>
          <p:cNvSpPr txBox="1"/>
          <p:nvPr/>
        </p:nvSpPr>
        <p:spPr>
          <a:xfrm>
            <a:off x="8100291" y="63871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253724-2517-4C4D-8EDA-A1D898CF991D}"/>
              </a:ext>
            </a:extLst>
          </p:cNvPr>
          <p:cNvGrpSpPr/>
          <p:nvPr/>
        </p:nvGrpSpPr>
        <p:grpSpPr>
          <a:xfrm>
            <a:off x="1116035" y="3270005"/>
            <a:ext cx="10717644" cy="2590326"/>
            <a:chOff x="1447065" y="1909809"/>
            <a:chExt cx="10717644" cy="259032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452D04B-441B-4BB0-82AF-6353DE7F6446}"/>
                </a:ext>
              </a:extLst>
            </p:cNvPr>
            <p:cNvGrpSpPr/>
            <p:nvPr/>
          </p:nvGrpSpPr>
          <p:grpSpPr>
            <a:xfrm>
              <a:off x="4805053" y="2604406"/>
              <a:ext cx="7359656" cy="1895729"/>
              <a:chOff x="5215793" y="2164423"/>
              <a:chExt cx="7359656" cy="1895729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3A65E49-300C-4585-AC8E-D18326F753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82669" y="2176999"/>
                <a:ext cx="324146" cy="716768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292ECB-5F48-46DC-9700-773E3B8F3699}"/>
                  </a:ext>
                </a:extLst>
              </p:cNvPr>
              <p:cNvSpPr txBox="1"/>
              <p:nvPr/>
            </p:nvSpPr>
            <p:spPr>
              <a:xfrm>
                <a:off x="5215793" y="2893767"/>
                <a:ext cx="315776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i="1" dirty="0"/>
                  <a:t>The Future</a:t>
                </a:r>
              </a:p>
              <a:p>
                <a:pPr algn="ctr"/>
                <a:r>
                  <a:rPr lang="en-US" sz="3200" dirty="0"/>
                  <a:t>(The Target)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6EB9EB7-A16A-44A4-9F44-9BC3CCDE7049}"/>
                  </a:ext>
                </a:extLst>
              </p:cNvPr>
              <p:cNvSpPr txBox="1"/>
              <p:nvPr/>
            </p:nvSpPr>
            <p:spPr>
              <a:xfrm>
                <a:off x="8650309" y="2982934"/>
                <a:ext cx="392514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i="1" dirty="0"/>
                  <a:t>The Present</a:t>
                </a:r>
              </a:p>
              <a:p>
                <a:pPr algn="ctr"/>
                <a:r>
                  <a:rPr lang="en-US" sz="3200" dirty="0"/>
                  <a:t>(The Prediction)</a:t>
                </a: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72F52B9-0269-40A2-A103-09D8770515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64315" y="2164423"/>
                <a:ext cx="556167" cy="824594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CEEEFA7-FB45-4EC5-9A77-267FCB759189}"/>
                    </a:ext>
                  </a:extLst>
                </p:cNvPr>
                <p:cNvSpPr txBox="1"/>
                <p:nvPr/>
              </p:nvSpPr>
              <p:spPr>
                <a:xfrm>
                  <a:off x="1447065" y="1992692"/>
                  <a:ext cx="9341418" cy="52322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𝑸</m:t>
                            </m:r>
                          </m:e>
                          <m:sub>
                            <m: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𝒌</m:t>
                            </m:r>
                            <m:r>
                              <a:rPr kumimoji="0" lang="en-US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←</m:t>
                        </m:r>
                        <m:sSub>
                          <m:sSubPr>
                            <m:ctrlP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𝑸</m:t>
                            </m:r>
                          </m:e>
                          <m:sub>
                            <m: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𝒌</m:t>
                            </m:r>
                          </m:sub>
                        </m:sSub>
                        <m:d>
                          <m:dPr>
                            <m:ctrlP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𝒔</m:t>
                            </m:r>
                            <m: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𝒂</m:t>
                            </m:r>
                          </m:e>
                        </m:d>
                        <m:r>
                          <a: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𝜶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𝒓</m:t>
                            </m:r>
                            <m: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𝜸</m:t>
                            </m:r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′,</m:t>
                                </m:r>
                                <m: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kumimoji="0" lang="en-US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CEEEFA7-FB45-4EC5-9A77-267FCB7591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065" y="1992692"/>
                  <a:ext cx="9341418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D68A3E4-D8BB-43D7-AFDA-32D865292953}"/>
                </a:ext>
              </a:extLst>
            </p:cNvPr>
            <p:cNvSpPr/>
            <p:nvPr/>
          </p:nvSpPr>
          <p:spPr>
            <a:xfrm>
              <a:off x="6137132" y="1909809"/>
              <a:ext cx="2313516" cy="712782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3C1F00-78E9-46A0-B57C-91B1E72E5A6D}"/>
              </a:ext>
            </a:extLst>
          </p:cNvPr>
          <p:cNvGrpSpPr/>
          <p:nvPr/>
        </p:nvGrpSpPr>
        <p:grpSpPr>
          <a:xfrm>
            <a:off x="2872238" y="541521"/>
            <a:ext cx="6980783" cy="1651266"/>
            <a:chOff x="2670768" y="1278717"/>
            <a:chExt cx="6980783" cy="165126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1634272-A3C0-497F-8E96-4D22F5DF7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9561" y="1585045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7AFE0B2-D077-472E-81F1-FBAF46AA0783}"/>
                </a:ext>
              </a:extLst>
            </p:cNvPr>
            <p:cNvCxnSpPr>
              <a:cxnSpLocks/>
            </p:cNvCxnSpPr>
            <p:nvPr/>
          </p:nvCxnSpPr>
          <p:spPr>
            <a:xfrm>
              <a:off x="3795898" y="1897130"/>
              <a:ext cx="463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8C9916-A5EA-4F9B-B7E0-8ADFABC65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47" y="1581361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8261EED-ADDD-4431-AF24-1A206C997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3731" y="1893446"/>
              <a:ext cx="1808416" cy="32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C33F38-2AA5-47A6-9DC4-29BC9F02DCF1}"/>
                </a:ext>
              </a:extLst>
            </p:cNvPr>
            <p:cNvSpPr txBox="1"/>
            <p:nvPr/>
          </p:nvSpPr>
          <p:spPr>
            <a:xfrm>
              <a:off x="8721488" y="1571104"/>
              <a:ext cx="9300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. . 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146729-1880-4D98-AB37-33DD267C613A}"/>
                </a:ext>
              </a:extLst>
            </p:cNvPr>
            <p:cNvSpPr txBox="1"/>
            <p:nvPr/>
          </p:nvSpPr>
          <p:spPr>
            <a:xfrm>
              <a:off x="4425482" y="17151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1164C3-3C47-4798-A25F-E3E5C4064794}"/>
                </a:ext>
              </a:extLst>
            </p:cNvPr>
            <p:cNvSpPr txBox="1"/>
            <p:nvPr/>
          </p:nvSpPr>
          <p:spPr>
            <a:xfrm>
              <a:off x="4135564" y="2345207"/>
              <a:ext cx="15757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Q</a:t>
              </a:r>
              <a:r>
                <a:rPr lang="en-US" sz="3200" baseline="-25000" dirty="0"/>
                <a:t>k</a:t>
              </a:r>
              <a:r>
                <a:rPr lang="en-US" sz="3200" dirty="0"/>
                <a:t>(s,a)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3A6C9C0-9F01-422D-8569-77F288CE4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9873" y="1892067"/>
              <a:ext cx="1211182" cy="13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C38727-9B98-464A-B857-0700360E518B}"/>
                </a:ext>
              </a:extLst>
            </p:cNvPr>
            <p:cNvSpPr txBox="1"/>
            <p:nvPr/>
          </p:nvSpPr>
          <p:spPr>
            <a:xfrm>
              <a:off x="2670768" y="1562336"/>
              <a:ext cx="9300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. . 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90D2F3-FF14-4978-BE28-19778C427528}"/>
                </a:ext>
              </a:extLst>
            </p:cNvPr>
            <p:cNvSpPr txBox="1"/>
            <p:nvPr/>
          </p:nvSpPr>
          <p:spPr>
            <a:xfrm>
              <a:off x="6389242" y="2345208"/>
              <a:ext cx="21818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γ</a:t>
              </a:r>
              <a:r>
                <a:rPr lang="en-US" sz="3200" dirty="0"/>
                <a:t>Q</a:t>
              </a:r>
              <a:r>
                <a:rPr lang="en-US" sz="3200" baseline="-25000" dirty="0"/>
                <a:t>k</a:t>
              </a:r>
              <a:r>
                <a:rPr lang="en-US" sz="3200" dirty="0"/>
                <a:t>(s’,a’)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D054728-D611-4586-A1F5-435020429128}"/>
                </a:ext>
              </a:extLst>
            </p:cNvPr>
            <p:cNvSpPr txBox="1"/>
            <p:nvPr/>
          </p:nvSpPr>
          <p:spPr>
            <a:xfrm>
              <a:off x="5556277" y="1278717"/>
              <a:ext cx="4546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a</a:t>
              </a:r>
              <a:endParaRPr lang="en-US" sz="32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83E9AF9-F330-4344-934D-D993946ED786}"/>
              </a:ext>
            </a:extLst>
          </p:cNvPr>
          <p:cNvSpPr txBox="1"/>
          <p:nvPr/>
        </p:nvSpPr>
        <p:spPr>
          <a:xfrm>
            <a:off x="7066505" y="97020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S’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23E7B8-34F4-405A-B66C-A2609C968158}"/>
              </a:ext>
            </a:extLst>
          </p:cNvPr>
          <p:cNvSpPr txBox="1"/>
          <p:nvPr/>
        </p:nvSpPr>
        <p:spPr>
          <a:xfrm>
            <a:off x="8276729" y="530794"/>
            <a:ext cx="624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a’</a:t>
            </a:r>
            <a:endParaRPr lang="en-US" sz="3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50D636-5E57-4202-BF1E-01DA9203CA30}"/>
              </a:ext>
            </a:extLst>
          </p:cNvPr>
          <p:cNvSpPr txBox="1"/>
          <p:nvPr/>
        </p:nvSpPr>
        <p:spPr>
          <a:xfrm>
            <a:off x="7079208" y="217948"/>
            <a:ext cx="321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DD6864-BEFC-4FC1-AE45-8A5B18483557}"/>
                  </a:ext>
                </a:extLst>
              </p:cNvPr>
              <p:cNvSpPr txBox="1"/>
              <p:nvPr/>
            </p:nvSpPr>
            <p:spPr>
              <a:xfrm>
                <a:off x="1089225" y="4110213"/>
                <a:ext cx="3522924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𝜸</m:t>
                    </m:r>
                  </m:oMath>
                </a14:m>
                <a:r>
                  <a:rPr lang="en-US" sz="2800" dirty="0"/>
                  <a:t> – discount rate.</a:t>
                </a:r>
              </a:p>
              <a:p>
                <a:pPr/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800" dirty="0"/>
                  <a:t> – learning rate.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DD6864-BEFC-4FC1-AE45-8A5B18483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25" y="4110213"/>
                <a:ext cx="3522924" cy="954107"/>
              </a:xfrm>
              <a:prstGeom prst="rect">
                <a:avLst/>
              </a:prstGeom>
              <a:blipFill>
                <a:blip r:embed="rId3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23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5CEAD3-B6BE-4265-BD51-05A3EB552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10" y="1568893"/>
            <a:ext cx="10895779" cy="4772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886D64-DC4A-482C-A6E8-B78F35ABB268}"/>
              </a:ext>
            </a:extLst>
          </p:cNvPr>
          <p:cNvSpPr txBox="1"/>
          <p:nvPr/>
        </p:nvSpPr>
        <p:spPr>
          <a:xfrm>
            <a:off x="4158771" y="465189"/>
            <a:ext cx="387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SARSA Algorithm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9D410B-1A25-470B-8E63-7A4E6171BDF4}"/>
                  </a:ext>
                </a:extLst>
              </p14:cNvPr>
              <p14:cNvContentPartPr/>
              <p14:nvPr/>
            </p14:nvContentPartPr>
            <p14:xfrm>
              <a:off x="1697835" y="5128999"/>
              <a:ext cx="6307560" cy="108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9D410B-1A25-470B-8E63-7A4E6171BD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7835" y="4949359"/>
                <a:ext cx="648720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C7C771D-6389-4D50-9AC6-545AD411EC4F}"/>
                  </a:ext>
                </a:extLst>
              </p14:cNvPr>
              <p14:cNvContentPartPr/>
              <p14:nvPr/>
            </p14:nvContentPartPr>
            <p14:xfrm>
              <a:off x="6948075" y="5117839"/>
              <a:ext cx="901080" cy="145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C7C771D-6389-4D50-9AC6-545AD411EC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58075" y="4938199"/>
                <a:ext cx="1080720" cy="5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4545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62FF9B-7130-4FD7-802A-B8598A172FEA}"/>
                  </a:ext>
                </a:extLst>
              </p:cNvPr>
              <p:cNvSpPr txBox="1"/>
              <p:nvPr/>
            </p:nvSpPr>
            <p:spPr>
              <a:xfrm>
                <a:off x="1252537" y="3251077"/>
                <a:ext cx="9107129" cy="76437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𝑸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𝒔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𝒂</m:t>
                          </m:r>
                        </m:e>
                      </m:d>
                      <m:r>
                        <a:rPr kumimoji="0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←</m:t>
                      </m:r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𝑸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𝒔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𝒂</m:t>
                          </m:r>
                        </m:e>
                      </m:d>
                      <m:r>
                        <a:rPr kumimoji="0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𝜶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𝒓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𝜸</m:t>
                          </m:r>
                          <m:func>
                            <m:funcPr>
                              <m:ctrlPr>
                                <a:rPr kumimoji="0" lang="en-US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limLowPr>
                                <m:e>
                                  <m: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𝒎𝒂𝒙</m:t>
                                  </m:r>
                                </m:e>
                                <m:lim>
                                  <m: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  <m: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𝒔</m:t>
                                  </m:r>
                                  <m: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′,</m:t>
                                  </m:r>
                                  <m: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</m:t>
                                  </m:r>
                                  <m:r>
                                    <a:rPr kumimoji="0" lang="en-US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62FF9B-7130-4FD7-802A-B8598A172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537" y="3251077"/>
                <a:ext cx="9107129" cy="764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A20B53C-B8E3-4B51-931C-6C8202737A7A}"/>
              </a:ext>
            </a:extLst>
          </p:cNvPr>
          <p:cNvSpPr txBox="1"/>
          <p:nvPr/>
        </p:nvSpPr>
        <p:spPr>
          <a:xfrm>
            <a:off x="17648" y="778974"/>
            <a:ext cx="2872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Q-Learning Update Rule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07BDFB-8A0D-4AED-8FF0-46ADFDC415D4}"/>
              </a:ext>
            </a:extLst>
          </p:cNvPr>
          <p:cNvSpPr txBox="1"/>
          <p:nvPr/>
        </p:nvSpPr>
        <p:spPr>
          <a:xfrm>
            <a:off x="8100291" y="63871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253724-2517-4C4D-8EDA-A1D898CF991D}"/>
              </a:ext>
            </a:extLst>
          </p:cNvPr>
          <p:cNvGrpSpPr/>
          <p:nvPr/>
        </p:nvGrpSpPr>
        <p:grpSpPr>
          <a:xfrm>
            <a:off x="4474023" y="3270005"/>
            <a:ext cx="7359656" cy="2590326"/>
            <a:chOff x="4805053" y="1909809"/>
            <a:chExt cx="7359656" cy="259032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452D04B-441B-4BB0-82AF-6353DE7F6446}"/>
                </a:ext>
              </a:extLst>
            </p:cNvPr>
            <p:cNvGrpSpPr/>
            <p:nvPr/>
          </p:nvGrpSpPr>
          <p:grpSpPr>
            <a:xfrm>
              <a:off x="4805053" y="2604406"/>
              <a:ext cx="7359656" cy="1895729"/>
              <a:chOff x="5215793" y="2164423"/>
              <a:chExt cx="7359656" cy="1895729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3A65E49-300C-4585-AC8E-D18326F753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82669" y="2176999"/>
                <a:ext cx="324146" cy="716768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292ECB-5F48-46DC-9700-773E3B8F3699}"/>
                  </a:ext>
                </a:extLst>
              </p:cNvPr>
              <p:cNvSpPr txBox="1"/>
              <p:nvPr/>
            </p:nvSpPr>
            <p:spPr>
              <a:xfrm>
                <a:off x="5215793" y="2893767"/>
                <a:ext cx="315776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i="1" dirty="0"/>
                  <a:t>The Future</a:t>
                </a:r>
              </a:p>
              <a:p>
                <a:pPr algn="ctr"/>
                <a:r>
                  <a:rPr lang="en-US" sz="3200" dirty="0"/>
                  <a:t>(The Target)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6EB9EB7-A16A-44A4-9F44-9BC3CCDE7049}"/>
                  </a:ext>
                </a:extLst>
              </p:cNvPr>
              <p:cNvSpPr txBox="1"/>
              <p:nvPr/>
            </p:nvSpPr>
            <p:spPr>
              <a:xfrm>
                <a:off x="8650309" y="2982934"/>
                <a:ext cx="392514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i="1" dirty="0"/>
                  <a:t>The Present</a:t>
                </a:r>
              </a:p>
              <a:p>
                <a:pPr algn="ctr"/>
                <a:r>
                  <a:rPr lang="en-US" sz="3200" dirty="0"/>
                  <a:t>(The Prediction)</a:t>
                </a: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72F52B9-0269-40A2-A103-09D8770515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64315" y="2164423"/>
                <a:ext cx="556167" cy="824594"/>
              </a:xfrm>
              <a:prstGeom prst="line">
                <a:avLst/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D68A3E4-D8BB-43D7-AFDA-32D865292953}"/>
                </a:ext>
              </a:extLst>
            </p:cNvPr>
            <p:cNvSpPr/>
            <p:nvPr/>
          </p:nvSpPr>
          <p:spPr>
            <a:xfrm>
              <a:off x="5588829" y="1909809"/>
              <a:ext cx="3152775" cy="712782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3C1F00-78E9-46A0-B57C-91B1E72E5A6D}"/>
              </a:ext>
            </a:extLst>
          </p:cNvPr>
          <p:cNvGrpSpPr/>
          <p:nvPr/>
        </p:nvGrpSpPr>
        <p:grpSpPr>
          <a:xfrm>
            <a:off x="2872238" y="541521"/>
            <a:ext cx="7348086" cy="1651266"/>
            <a:chOff x="2670768" y="1278717"/>
            <a:chExt cx="7348086" cy="165126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1634272-A3C0-497F-8E96-4D22F5DF7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9561" y="1585045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7AFE0B2-D077-472E-81F1-FBAF46AA0783}"/>
                </a:ext>
              </a:extLst>
            </p:cNvPr>
            <p:cNvCxnSpPr>
              <a:cxnSpLocks/>
            </p:cNvCxnSpPr>
            <p:nvPr/>
          </p:nvCxnSpPr>
          <p:spPr>
            <a:xfrm>
              <a:off x="3795898" y="1897130"/>
              <a:ext cx="46366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8C9916-A5EA-4F9B-B7E0-8ADFABC65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2147" y="1581361"/>
              <a:ext cx="624170" cy="624170"/>
            </a:xfrm>
            <a:prstGeom prst="ellipse">
              <a:avLst/>
            </a:prstGeom>
            <a:solidFill>
              <a:schemeClr val="bg1"/>
            </a:solidFill>
            <a:ln w="31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6350"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8261EED-ADDD-4431-AF24-1A206C9974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3731" y="1893446"/>
              <a:ext cx="1808416" cy="32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C33F38-2AA5-47A6-9DC4-29BC9F02DCF1}"/>
                </a:ext>
              </a:extLst>
            </p:cNvPr>
            <p:cNvSpPr txBox="1"/>
            <p:nvPr/>
          </p:nvSpPr>
          <p:spPr>
            <a:xfrm>
              <a:off x="8721488" y="1571104"/>
              <a:ext cx="9300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. . 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146729-1880-4D98-AB37-33DD267C613A}"/>
                </a:ext>
              </a:extLst>
            </p:cNvPr>
            <p:cNvSpPr txBox="1"/>
            <p:nvPr/>
          </p:nvSpPr>
          <p:spPr>
            <a:xfrm>
              <a:off x="4425482" y="17151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1164C3-3C47-4798-A25F-E3E5C4064794}"/>
                </a:ext>
              </a:extLst>
            </p:cNvPr>
            <p:cNvSpPr txBox="1"/>
            <p:nvPr/>
          </p:nvSpPr>
          <p:spPr>
            <a:xfrm>
              <a:off x="4135564" y="2345207"/>
              <a:ext cx="15757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Q</a:t>
              </a:r>
              <a:r>
                <a:rPr lang="en-US" sz="3200" baseline="-25000" dirty="0"/>
                <a:t>k</a:t>
              </a:r>
              <a:r>
                <a:rPr lang="en-US" sz="3200" dirty="0"/>
                <a:t>(s,a)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3A6C9C0-9F01-422D-8569-77F288CE4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9873" y="1892067"/>
              <a:ext cx="1211182" cy="13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C38727-9B98-464A-B857-0700360E518B}"/>
                </a:ext>
              </a:extLst>
            </p:cNvPr>
            <p:cNvSpPr txBox="1"/>
            <p:nvPr/>
          </p:nvSpPr>
          <p:spPr>
            <a:xfrm>
              <a:off x="2670768" y="1562336"/>
              <a:ext cx="9300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. . 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90D2F3-FF14-4978-BE28-19778C427528}"/>
                </a:ext>
              </a:extLst>
            </p:cNvPr>
            <p:cNvSpPr txBox="1"/>
            <p:nvPr/>
          </p:nvSpPr>
          <p:spPr>
            <a:xfrm>
              <a:off x="6389241" y="2345208"/>
              <a:ext cx="36296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3200" dirty="0"/>
                <a:t>γ</a:t>
              </a:r>
              <a:r>
                <a:rPr lang="en-US" sz="3200" dirty="0"/>
                <a:t>max</a:t>
              </a:r>
              <a:r>
                <a:rPr lang="en-US" sz="3200" baseline="-25000" dirty="0"/>
                <a:t>a’</a:t>
              </a:r>
              <a:r>
                <a:rPr lang="en-US" sz="3200" i="1" baseline="-25000" dirty="0"/>
                <a:t> </a:t>
              </a:r>
              <a:r>
                <a:rPr lang="en-US" sz="3200" dirty="0"/>
                <a:t>Q</a:t>
              </a:r>
              <a:r>
                <a:rPr lang="en-US" sz="3200" baseline="-25000" dirty="0"/>
                <a:t>k</a:t>
              </a:r>
              <a:r>
                <a:rPr lang="en-US" sz="3200" dirty="0"/>
                <a:t>(s’,a’)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D054728-D611-4586-A1F5-435020429128}"/>
                </a:ext>
              </a:extLst>
            </p:cNvPr>
            <p:cNvSpPr txBox="1"/>
            <p:nvPr/>
          </p:nvSpPr>
          <p:spPr>
            <a:xfrm>
              <a:off x="5556277" y="1278717"/>
              <a:ext cx="4546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a</a:t>
              </a:r>
              <a:endParaRPr lang="en-US" sz="32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83E9AF9-F330-4344-934D-D993946ED786}"/>
              </a:ext>
            </a:extLst>
          </p:cNvPr>
          <p:cNvSpPr txBox="1"/>
          <p:nvPr/>
        </p:nvSpPr>
        <p:spPr>
          <a:xfrm>
            <a:off x="7066505" y="97020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S’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23E7B8-34F4-405A-B66C-A2609C968158}"/>
              </a:ext>
            </a:extLst>
          </p:cNvPr>
          <p:cNvSpPr txBox="1"/>
          <p:nvPr/>
        </p:nvSpPr>
        <p:spPr>
          <a:xfrm>
            <a:off x="8276729" y="530794"/>
            <a:ext cx="624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a’</a:t>
            </a:r>
            <a:endParaRPr lang="en-US" sz="3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50D636-5E57-4202-BF1E-01DA9203CA30}"/>
              </a:ext>
            </a:extLst>
          </p:cNvPr>
          <p:cNvSpPr txBox="1"/>
          <p:nvPr/>
        </p:nvSpPr>
        <p:spPr>
          <a:xfrm>
            <a:off x="7079208" y="217948"/>
            <a:ext cx="321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A83A62-A4E4-4972-B7C8-21E579DDC8CF}"/>
                  </a:ext>
                </a:extLst>
              </p:cNvPr>
              <p:cNvSpPr txBox="1"/>
              <p:nvPr/>
            </p:nvSpPr>
            <p:spPr>
              <a:xfrm>
                <a:off x="1250192" y="4147388"/>
                <a:ext cx="3522924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𝜸</m:t>
                    </m:r>
                  </m:oMath>
                </a14:m>
                <a:r>
                  <a:rPr lang="en-US" sz="2800" dirty="0"/>
                  <a:t> – discount rate.</a:t>
                </a:r>
              </a:p>
              <a:p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800" dirty="0"/>
                  <a:t> – learning rate.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A83A62-A4E4-4972-B7C8-21E579DDC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192" y="4147388"/>
                <a:ext cx="3522924" cy="954107"/>
              </a:xfrm>
              <a:prstGeom prst="rect">
                <a:avLst/>
              </a:prstGeom>
              <a:blipFill>
                <a:blip r:embed="rId3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84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5CEAD3-B6BE-4265-BD51-05A3EB552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10" y="1728236"/>
            <a:ext cx="10895779" cy="44538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9D410B-1A25-470B-8E63-7A4E6171BDF4}"/>
                  </a:ext>
                </a:extLst>
              </p14:cNvPr>
              <p14:cNvContentPartPr/>
              <p14:nvPr/>
            </p14:nvContentPartPr>
            <p14:xfrm>
              <a:off x="1875964" y="5050111"/>
              <a:ext cx="6709896" cy="115655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9D410B-1A25-470B-8E63-7A4E6171BD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5966" y="4869963"/>
                <a:ext cx="6889532" cy="475591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69A69A2-CF1D-45D6-B413-35D8DC3A4442}"/>
              </a:ext>
            </a:extLst>
          </p:cNvPr>
          <p:cNvSpPr txBox="1"/>
          <p:nvPr/>
        </p:nvSpPr>
        <p:spPr>
          <a:xfrm>
            <a:off x="3659273" y="471218"/>
            <a:ext cx="487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Q-learning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1215244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9A69A2-CF1D-45D6-B413-35D8DC3A4442}"/>
              </a:ext>
            </a:extLst>
          </p:cNvPr>
          <p:cNvSpPr txBox="1"/>
          <p:nvPr/>
        </p:nvSpPr>
        <p:spPr>
          <a:xfrm>
            <a:off x="1673469" y="286868"/>
            <a:ext cx="8845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How do we Implement the Reinforcement Learning Loop?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ACDD8E-F033-44B6-BBCF-231911EE3F7B}"/>
              </a:ext>
            </a:extLst>
          </p:cNvPr>
          <p:cNvGrpSpPr/>
          <p:nvPr/>
        </p:nvGrpSpPr>
        <p:grpSpPr>
          <a:xfrm>
            <a:off x="1673469" y="1878318"/>
            <a:ext cx="7849221" cy="4692814"/>
            <a:chOff x="1366555" y="1544303"/>
            <a:chExt cx="8193493" cy="4973353"/>
          </a:xfrm>
        </p:grpSpPr>
        <p:sp>
          <p:nvSpPr>
            <p:cNvPr id="10" name="Rounded Rectangle 6">
              <a:extLst>
                <a:ext uri="{FF2B5EF4-FFF2-40B4-BE49-F238E27FC236}">
                  <a16:creationId xmlns:a16="http://schemas.microsoft.com/office/drawing/2014/main" id="{8A4C333E-3628-4637-B471-7F0B45C146EA}"/>
                </a:ext>
              </a:extLst>
            </p:cNvPr>
            <p:cNvSpPr/>
            <p:nvPr/>
          </p:nvSpPr>
          <p:spPr>
            <a:xfrm>
              <a:off x="7130334" y="3219678"/>
              <a:ext cx="2429714" cy="1351140"/>
            </a:xfrm>
            <a:prstGeom prst="roundRect">
              <a:avLst>
                <a:gd name="adj" fmla="val 40599"/>
              </a:avLst>
            </a:prstGeom>
            <a:solidFill>
              <a:srgbClr val="92D05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libri"/>
                  <a:cs typeface="Calibri"/>
                </a:rPr>
                <a:t>Environment</a:t>
              </a:r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2D2F7569-3D75-4ABF-879C-0564D8E6295F}"/>
                </a:ext>
              </a:extLst>
            </p:cNvPr>
            <p:cNvSpPr/>
            <p:nvPr/>
          </p:nvSpPr>
          <p:spPr>
            <a:xfrm>
              <a:off x="2591411" y="3264716"/>
              <a:ext cx="2222739" cy="1261065"/>
            </a:xfrm>
            <a:prstGeom prst="trapezoid">
              <a:avLst>
                <a:gd name="adj" fmla="val 58183"/>
              </a:avLst>
            </a:prstGeom>
            <a:solidFill>
              <a:srgbClr val="00B0F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libri"/>
                  <a:cs typeface="Calibri"/>
                </a:rPr>
                <a:t>Agent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884A85-77A7-43F3-A268-C133A92FF2FB}"/>
                </a:ext>
              </a:extLst>
            </p:cNvPr>
            <p:cNvSpPr txBox="1"/>
            <p:nvPr/>
          </p:nvSpPr>
          <p:spPr>
            <a:xfrm>
              <a:off x="5242200" y="1544303"/>
              <a:ext cx="16670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alibri"/>
                  <a:cs typeface="Calibri"/>
                </a:rPr>
                <a:t>Action: 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1C12D5-0E2C-4400-BD21-0118DD0BFE56}"/>
                </a:ext>
              </a:extLst>
            </p:cNvPr>
            <p:cNvSpPr txBox="1"/>
            <p:nvPr/>
          </p:nvSpPr>
          <p:spPr>
            <a:xfrm>
              <a:off x="5155059" y="5563549"/>
              <a:ext cx="18413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alibri"/>
                  <a:cs typeface="Calibri"/>
                </a:rPr>
                <a:t>State: s’</a:t>
              </a:r>
            </a:p>
            <a:p>
              <a:pPr algn="ctr"/>
              <a:r>
                <a:rPr lang="en-US" sz="2800" dirty="0">
                  <a:latin typeface="Calibri"/>
                  <a:cs typeface="Calibri"/>
                </a:rPr>
                <a:t>Reward: r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A82678BC-1810-41FA-857A-2C7E03DFB81A}"/>
                </a:ext>
              </a:extLst>
            </p:cNvPr>
            <p:cNvCxnSpPr>
              <a:cxnSpLocks/>
              <a:stCxn id="10" idx="2"/>
              <a:endCxn id="11" idx="2"/>
            </p:cNvCxnSpPr>
            <p:nvPr/>
          </p:nvCxnSpPr>
          <p:spPr>
            <a:xfrm rot="5400000" flipH="1">
              <a:off x="6001467" y="2227094"/>
              <a:ext cx="45039" cy="4642411"/>
            </a:xfrm>
            <a:prstGeom prst="curvedConnector3">
              <a:avLst>
                <a:gd name="adj1" fmla="val -2052961"/>
              </a:avLst>
            </a:prstGeom>
            <a:ln w="793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36D3A64D-2A75-4ECD-AE98-F793FA55E56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53209" y="846728"/>
              <a:ext cx="45038" cy="4745898"/>
            </a:xfrm>
            <a:prstGeom prst="curvedConnector3">
              <a:avLst>
                <a:gd name="adj1" fmla="val -2166229"/>
              </a:avLst>
            </a:prstGeom>
            <a:ln w="793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9381CA-625C-4337-96A6-1A69F2414801}"/>
                </a:ext>
              </a:extLst>
            </p:cNvPr>
            <p:cNvSpPr txBox="1"/>
            <p:nvPr/>
          </p:nvSpPr>
          <p:spPr>
            <a:xfrm>
              <a:off x="1366555" y="2757917"/>
              <a:ext cx="237677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Calibri"/>
                  <a:cs typeface="Calibri"/>
                </a:rPr>
                <a:t>State: s </a:t>
              </a:r>
              <a:r>
                <a:rPr lang="en-US" sz="2800" dirty="0">
                  <a:latin typeface="Calibri"/>
                  <a:cs typeface="Calibri"/>
                  <a:sym typeface="Wingdings" panose="05000000000000000000" pitchFamily="2" charset="2"/>
                </a:rPr>
                <a:t> s’</a:t>
              </a:r>
              <a:endParaRPr lang="en-US" sz="28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625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891" y="254055"/>
            <a:ext cx="7472218" cy="64212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A Simple Approach: RL-GLUE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965877" y="1164134"/>
            <a:ext cx="82250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3 Python Classes: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RLGlue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BaseEnvironment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BaseAgent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3 Files: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rl_glue.py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environment.py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agent.py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Obtained from the </a:t>
            </a:r>
            <a:r>
              <a:rPr lang="en-US" sz="2800" b="1" i="1" dirty="0"/>
              <a:t>Reinforcement Learning Specialization </a:t>
            </a:r>
            <a:r>
              <a:rPr lang="en-US" sz="2800" dirty="0"/>
              <a:t>on Coursera.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63D1F-F689-4733-A86C-1F3B4D01DDD3}"/>
              </a:ext>
            </a:extLst>
          </p:cNvPr>
          <p:cNvSpPr txBox="1"/>
          <p:nvPr/>
        </p:nvSpPr>
        <p:spPr>
          <a:xfrm>
            <a:off x="8100291" y="63871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97053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953" y="430887"/>
            <a:ext cx="4692093" cy="64212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RL-GLUE (Historic)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993586" y="1413516"/>
            <a:ext cx="1072538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Originally developed by Brian Tanner and Adam White, colleagues of Rich Sutton, author of </a:t>
            </a:r>
            <a:r>
              <a:rPr lang="en-US" sz="2800" i="1" u="sng" dirty="0"/>
              <a:t>Reinforcement Learning: An Introduction.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u="sng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Some old links, most obsolete, some broken.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http://incompleteideas.net/rlai.cs.ualberta.ca/RLAI/rlai.html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https://sites.google.com/a/rl-community.org/rl-glue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https://code.google.com/archive/p/rl-glue/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Another version of RL-Glue in Python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NOT the Coursera version.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https://github.com/amarack/python-rl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2209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18CAFCC-AF43-4419-BEEF-EE941BD07C8C}"/>
              </a:ext>
            </a:extLst>
          </p:cNvPr>
          <p:cNvGrpSpPr/>
          <p:nvPr/>
        </p:nvGrpSpPr>
        <p:grpSpPr>
          <a:xfrm>
            <a:off x="4643564" y="4465908"/>
            <a:ext cx="3267002" cy="1753471"/>
            <a:chOff x="3838648" y="523463"/>
            <a:chExt cx="4971977" cy="2297455"/>
          </a:xfrm>
        </p:grpSpPr>
        <p:sp>
          <p:nvSpPr>
            <p:cNvPr id="10" name="Rounded Rectangle 6">
              <a:extLst>
                <a:ext uri="{FF2B5EF4-FFF2-40B4-BE49-F238E27FC236}">
                  <a16:creationId xmlns:a16="http://schemas.microsoft.com/office/drawing/2014/main" id="{8A4C333E-3628-4637-B471-7F0B45C146EA}"/>
                </a:ext>
              </a:extLst>
            </p:cNvPr>
            <p:cNvSpPr/>
            <p:nvPr/>
          </p:nvSpPr>
          <p:spPr>
            <a:xfrm>
              <a:off x="7077075" y="1560275"/>
              <a:ext cx="1733550" cy="849036"/>
            </a:xfrm>
            <a:prstGeom prst="roundRect">
              <a:avLst>
                <a:gd name="adj" fmla="val 40599"/>
              </a:avLst>
            </a:prstGeom>
            <a:solidFill>
              <a:srgbClr val="92D05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"/>
                  <a:cs typeface="Calibri"/>
                </a:rPr>
                <a:t>Environment</a:t>
              </a:r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2D2F7569-3D75-4ABF-879C-0564D8E6295F}"/>
                </a:ext>
              </a:extLst>
            </p:cNvPr>
            <p:cNvSpPr/>
            <p:nvPr/>
          </p:nvSpPr>
          <p:spPr>
            <a:xfrm>
              <a:off x="3838648" y="1588576"/>
              <a:ext cx="1585878" cy="792434"/>
            </a:xfrm>
            <a:prstGeom prst="trapezoid">
              <a:avLst>
                <a:gd name="adj" fmla="val 58183"/>
              </a:avLst>
            </a:prstGeom>
            <a:solidFill>
              <a:srgbClr val="00B0F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Calibri"/>
                  <a:cs typeface="Calibri"/>
                </a:rPr>
                <a:t>Agent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884A85-77A7-43F3-A268-C133A92FF2FB}"/>
                </a:ext>
              </a:extLst>
            </p:cNvPr>
            <p:cNvSpPr txBox="1"/>
            <p:nvPr/>
          </p:nvSpPr>
          <p:spPr>
            <a:xfrm>
              <a:off x="5729931" y="523463"/>
              <a:ext cx="1376474" cy="362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Action: 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1C12D5-0E2C-4400-BD21-0118DD0BFE56}"/>
                </a:ext>
              </a:extLst>
            </p:cNvPr>
            <p:cNvSpPr txBox="1"/>
            <p:nvPr/>
          </p:nvSpPr>
          <p:spPr>
            <a:xfrm>
              <a:off x="5745567" y="2216029"/>
              <a:ext cx="1189408" cy="604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State: s’</a:t>
              </a:r>
            </a:p>
            <a:p>
              <a:pPr algn="ctr"/>
              <a:r>
                <a:rPr lang="en-US" sz="1200" dirty="0">
                  <a:latin typeface="Calibri"/>
                  <a:cs typeface="Calibri"/>
                </a:rPr>
                <a:t>Reward: r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A82678BC-1810-41FA-857A-2C7E03DFB81A}"/>
                </a:ext>
              </a:extLst>
            </p:cNvPr>
            <p:cNvCxnSpPr>
              <a:cxnSpLocks/>
              <a:stCxn id="10" idx="2"/>
              <a:endCxn id="11" idx="2"/>
            </p:cNvCxnSpPr>
            <p:nvPr/>
          </p:nvCxnSpPr>
          <p:spPr>
            <a:xfrm rot="5400000" flipH="1">
              <a:off x="6273568" y="739029"/>
              <a:ext cx="28302" cy="3312263"/>
            </a:xfrm>
            <a:prstGeom prst="curvedConnector3">
              <a:avLst>
                <a:gd name="adj1" fmla="val -2052961"/>
              </a:avLst>
            </a:prstGeom>
            <a:ln w="793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36D3A64D-2A75-4ECD-AE98-F793FA55E56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310485" y="-132775"/>
              <a:ext cx="28301" cy="3386099"/>
            </a:xfrm>
            <a:prstGeom prst="curvedConnector3">
              <a:avLst>
                <a:gd name="adj1" fmla="val -2166229"/>
              </a:avLst>
            </a:prstGeom>
            <a:ln w="793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9381CA-625C-4337-96A6-1A69F2414801}"/>
                </a:ext>
              </a:extLst>
            </p:cNvPr>
            <p:cNvSpPr txBox="1"/>
            <p:nvPr/>
          </p:nvSpPr>
          <p:spPr>
            <a:xfrm>
              <a:off x="4736288" y="1225459"/>
              <a:ext cx="1724138" cy="3629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/>
                  <a:cs typeface="Calibri"/>
                </a:rPr>
                <a:t>State: s </a:t>
              </a:r>
              <a:r>
                <a:rPr lang="en-US" sz="1200" dirty="0">
                  <a:latin typeface="Calibri"/>
                  <a:cs typeface="Calibri"/>
                  <a:sym typeface="Wingdings" panose="05000000000000000000" pitchFamily="2" charset="2"/>
                </a:rPr>
                <a:t> s’</a:t>
              </a:r>
              <a:endParaRPr lang="en-US" sz="1200" dirty="0">
                <a:latin typeface="Calibri"/>
                <a:cs typeface="Calibri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0E31D03B-73DE-4EB1-9025-BBB20534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43" y="1338460"/>
            <a:ext cx="9298714" cy="28756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B6B454-FA08-4B3F-9B7D-4BF129D707D4}"/>
              </a:ext>
            </a:extLst>
          </p:cNvPr>
          <p:cNvSpPr txBox="1"/>
          <p:nvPr/>
        </p:nvSpPr>
        <p:spPr>
          <a:xfrm>
            <a:off x="1389148" y="244882"/>
            <a:ext cx="9727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Implementing the RL Loop with RLGlue</a:t>
            </a:r>
          </a:p>
        </p:txBody>
      </p:sp>
    </p:spTree>
    <p:extLst>
      <p:ext uri="{BB962C8B-B14F-4D97-AF65-F5344CB8AC3E}">
        <p14:creationId xmlns:p14="http://schemas.microsoft.com/office/powerpoint/2010/main" val="197380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1909-E818-489F-B639-1EF2D0D8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21" y="339657"/>
            <a:ext cx="2710558" cy="47677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EE63-2017-4E3A-AA98-E9A34B45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790" y="1183736"/>
            <a:ext cx="10818419" cy="50191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Sample-based Learning Methods </a:t>
            </a:r>
            <a:r>
              <a:rPr lang="en-US" sz="2400" b="1" i="1" dirty="0"/>
              <a:t>(M. White and A. White), University of Alberta, Alberta Machine Intelligence Institute, Coursera.</a:t>
            </a:r>
          </a:p>
          <a:p>
            <a:r>
              <a:rPr lang="en-US" sz="2400" b="1" dirty="0">
                <a:solidFill>
                  <a:schemeClr val="tx1"/>
                </a:solidFill>
                <a:hlinkClick r:id="rId2"/>
              </a:rPr>
              <a:t>https://www.coursera.org/learn/sample-based-learning-methods/</a:t>
            </a:r>
            <a:endParaRPr lang="en-US" sz="2400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Reinforcement learning: An Introduction </a:t>
            </a:r>
            <a:r>
              <a:rPr lang="en-US" sz="2400" b="1" i="1" dirty="0"/>
              <a:t>R. S. Sutton and A. G. Barto, Second edition. Cambridge, Massachusetts: The MIT Press, 2018.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b="1" i="1" dirty="0">
                <a:solidFill>
                  <a:schemeClr val="tx1"/>
                </a:solidFill>
              </a:rPr>
              <a:t>Reinforcement Learning</a:t>
            </a:r>
            <a:r>
              <a:rPr lang="en-US" sz="2400" b="1" i="1" dirty="0"/>
              <a:t> David Silver - University College London / Google DeepMind, 2015.</a:t>
            </a:r>
          </a:p>
          <a:p>
            <a:r>
              <a:rPr lang="en-US" sz="2400" b="1" i="1" dirty="0"/>
              <a:t>https://www.davidsilver.uk/teaching/</a:t>
            </a:r>
          </a:p>
        </p:txBody>
      </p:sp>
    </p:spTree>
    <p:extLst>
      <p:ext uri="{BB962C8B-B14F-4D97-AF65-F5344CB8AC3E}">
        <p14:creationId xmlns:p14="http://schemas.microsoft.com/office/powerpoint/2010/main" val="2495292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688" y="255111"/>
            <a:ext cx="9685914" cy="6751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The BASE AGENT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542765"/>
            <a:ext cx="5752184" cy="4171137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39B0D8-5AC7-4760-B65A-F8D08E6D1326}"/>
              </a:ext>
            </a:extLst>
          </p:cNvPr>
          <p:cNvSpPr txBox="1"/>
          <p:nvPr/>
        </p:nvSpPr>
        <p:spPr>
          <a:xfrm>
            <a:off x="208617" y="1097880"/>
            <a:ext cx="575218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agent_init (info) </a:t>
            </a:r>
            <a:r>
              <a:rPr lang="en-US" sz="2400" dirty="0"/>
              <a:t>– setup agent when experiment first starts.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agent_start(state): action </a:t>
            </a:r>
            <a:r>
              <a:rPr lang="en-US" sz="2400" dirty="0"/>
              <a:t>– process first state from environment and return an action.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agent_step (reward, state): action </a:t>
            </a:r>
            <a:r>
              <a:rPr lang="en-US" sz="2400" dirty="0"/>
              <a:t>– process reward and state from environment and return an action.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agent_end (reward)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/>
              <a:t>– process final reward after terminal state is reached.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agent_cleanup () </a:t>
            </a:r>
            <a:r>
              <a:rPr lang="en-US" sz="2400" dirty="0"/>
              <a:t>– cleanup after agent is finished.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72654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1" y="455527"/>
            <a:ext cx="9685914" cy="6751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The BASE Environment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2153" y="1558344"/>
            <a:ext cx="6225199" cy="4104767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39B0D8-5AC7-4760-B65A-F8D08E6D1326}"/>
              </a:ext>
            </a:extLst>
          </p:cNvPr>
          <p:cNvSpPr txBox="1"/>
          <p:nvPr/>
        </p:nvSpPr>
        <p:spPr>
          <a:xfrm>
            <a:off x="458648" y="1415526"/>
            <a:ext cx="5195177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environment_init (info) </a:t>
            </a:r>
            <a:r>
              <a:rPr lang="en-US" sz="2400" dirty="0"/>
              <a:t>– setup environment when experiment first starts.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environment_start(): first-state </a:t>
            </a:r>
            <a:r>
              <a:rPr lang="en-US" sz="2400" dirty="0"/>
              <a:t>– return initial state.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environment_step (action): 	(reward,state,terminal) </a:t>
            </a:r>
            <a:r>
              <a:rPr lang="en-US" sz="2400" dirty="0"/>
              <a:t>– given an action, return a reward, the next state, and a Boolean indicating whether the state is terminal.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environment_cleanup () </a:t>
            </a:r>
            <a:r>
              <a:rPr lang="en-US" sz="2400" dirty="0"/>
              <a:t>– cleanup after agent is finished.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23350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043" y="130788"/>
            <a:ext cx="9685914" cy="6751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The RLGLUE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9B0D8-5AC7-4760-B65A-F8D08E6D1326}"/>
              </a:ext>
            </a:extLst>
          </p:cNvPr>
          <p:cNvSpPr txBox="1"/>
          <p:nvPr/>
        </p:nvSpPr>
        <p:spPr>
          <a:xfrm>
            <a:off x="1012642" y="3056079"/>
            <a:ext cx="10166716" cy="352404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__init__(Agent, Environment)</a:t>
            </a:r>
            <a:r>
              <a:rPr lang="en-US" sz="2200" dirty="0"/>
              <a:t> – RLGlue creates an agent object and an environment object.</a:t>
            </a:r>
            <a:endParaRPr lang="en-US" sz="2200" b="1" dirty="0">
              <a:solidFill>
                <a:schemeClr val="bg1"/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rl_init(agent_init_info, env_init_info) </a:t>
            </a:r>
            <a:r>
              <a:rPr lang="en-US" sz="2200" dirty="0"/>
              <a:t>– setup environment and agent.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rl_start(): first-state </a:t>
            </a:r>
            <a:r>
              <a:rPr lang="en-US" sz="2200" dirty="0"/>
              <a:t>– environment sets the initial state; agent takes its first action; return initial state.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rl_step(): (reward,state,action,term) </a:t>
            </a:r>
            <a:r>
              <a:rPr lang="en-US" sz="2200" dirty="0"/>
              <a:t>– environment changes in response to the agent’s action; agent acts in response.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rl_episode() </a:t>
            </a:r>
            <a:r>
              <a:rPr lang="en-US" sz="2200" dirty="0"/>
              <a:t>- run an episode.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bg1"/>
                </a:solidFill>
              </a:rPr>
              <a:t>rl_cleanup() </a:t>
            </a:r>
            <a:r>
              <a:rPr lang="en-US" sz="2200" dirty="0"/>
              <a:t>– cleanup after agent is finished.</a:t>
            </a:r>
            <a:endParaRPr lang="en-US" sz="2200" b="1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A4DD88-C461-4817-9CEA-CB371DF10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21" y="805954"/>
            <a:ext cx="4580958" cy="210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2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67" y="1694499"/>
            <a:ext cx="3105129" cy="17345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RL-Glue Sequence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2C14FA-C9F3-46F3-A3B4-5C636BEA1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0934" y="136680"/>
            <a:ext cx="4613580" cy="658464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06C176-1310-4882-AD08-6084AE0AAA73}"/>
              </a:ext>
            </a:extLst>
          </p:cNvPr>
          <p:cNvSpPr txBox="1"/>
          <p:nvPr/>
        </p:nvSpPr>
        <p:spPr>
          <a:xfrm>
            <a:off x="3959685" y="433564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rgbClr val="002060"/>
                </a:solidFill>
              </a:rPr>
              <a:t>__init__()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351278-7A6C-4EFC-8B04-6C3348E73D42}"/>
              </a:ext>
            </a:extLst>
          </p:cNvPr>
          <p:cNvSpPr txBox="1"/>
          <p:nvPr/>
        </p:nvSpPr>
        <p:spPr>
          <a:xfrm>
            <a:off x="3950830" y="869793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rgbClr val="002060"/>
                </a:solidFill>
              </a:rPr>
              <a:t>rl-init()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2F0D8-EF83-4596-8D89-5B6FF5E3AC85}"/>
              </a:ext>
            </a:extLst>
          </p:cNvPr>
          <p:cNvSpPr txBox="1"/>
          <p:nvPr/>
        </p:nvSpPr>
        <p:spPr>
          <a:xfrm>
            <a:off x="3950830" y="1530667"/>
            <a:ext cx="1745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rgbClr val="002060"/>
                </a:solidFill>
              </a:rPr>
              <a:t>rl-episode()*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1004D2-C509-4FA5-928C-EF30DE49C4BE}"/>
              </a:ext>
            </a:extLst>
          </p:cNvPr>
          <p:cNvSpPr txBox="1"/>
          <p:nvPr/>
        </p:nvSpPr>
        <p:spPr>
          <a:xfrm>
            <a:off x="4442310" y="2065187"/>
            <a:ext cx="1148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rgbClr val="002060"/>
                </a:solidFill>
              </a:rPr>
              <a:t>rl-start()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E7D82D-BF17-427C-9EF7-BE0271B589D7}"/>
              </a:ext>
            </a:extLst>
          </p:cNvPr>
          <p:cNvSpPr txBox="1"/>
          <p:nvPr/>
        </p:nvSpPr>
        <p:spPr>
          <a:xfrm>
            <a:off x="4419655" y="3124709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rgbClr val="002060"/>
                </a:solidFill>
              </a:rPr>
              <a:t>rl-step()*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FE6E80-8DE2-468F-BDEF-FC223FBA4CE2}"/>
              </a:ext>
            </a:extLst>
          </p:cNvPr>
          <p:cNvSpPr txBox="1"/>
          <p:nvPr/>
        </p:nvSpPr>
        <p:spPr>
          <a:xfrm>
            <a:off x="3924540" y="5240260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rgbClr val="002060"/>
                </a:solidFill>
              </a:rPr>
              <a:t>rl-cleanup()</a:t>
            </a:r>
          </a:p>
        </p:txBody>
      </p:sp>
    </p:spTree>
    <p:extLst>
      <p:ext uri="{BB962C8B-B14F-4D97-AF65-F5344CB8AC3E}">
        <p14:creationId xmlns:p14="http://schemas.microsoft.com/office/powerpoint/2010/main" val="463847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3" y="197173"/>
            <a:ext cx="11160700" cy="8349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RL Environment: Cliffworld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4177" y="1440981"/>
            <a:ext cx="5217282" cy="2812686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39B0D8-5AC7-4760-B65A-F8D08E6D1326}"/>
              </a:ext>
            </a:extLst>
          </p:cNvPr>
          <p:cNvSpPr txBox="1"/>
          <p:nvPr/>
        </p:nvSpPr>
        <p:spPr>
          <a:xfrm>
            <a:off x="643373" y="1114953"/>
            <a:ext cx="6030804" cy="544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States: &lt;x, y</a:t>
            </a:r>
            <a:r>
              <a:rPr lang="en-US" dirty="0"/>
              <a:t>&gt; locations</a:t>
            </a:r>
            <a:endParaRPr lang="en-US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Actions: </a:t>
            </a:r>
            <a:r>
              <a:rPr lang="en-US" dirty="0"/>
              <a:t>move </a:t>
            </a:r>
            <a:r>
              <a:rPr lang="en-US" b="1" dirty="0"/>
              <a:t>north, south, east </a:t>
            </a:r>
            <a:r>
              <a:rPr lang="en-US" dirty="0"/>
              <a:t>or </a:t>
            </a:r>
            <a:r>
              <a:rPr lang="en-US" b="1" dirty="0"/>
              <a:t>west.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Reward model: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0 if robot moves to the goal state G where episode finishes.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-100 if robot moves to the cliff.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-1 for every other move.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Transition model: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Robot moves deterministically in the chosen direction: </a:t>
            </a:r>
            <a:r>
              <a:rPr lang="en-US" b="1" dirty="0"/>
              <a:t>north, south, east</a:t>
            </a:r>
            <a:r>
              <a:rPr lang="en-US" dirty="0"/>
              <a:t> or </a:t>
            </a:r>
            <a:r>
              <a:rPr lang="en-US" b="1" dirty="0"/>
              <a:t>west.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Robot stays put if it moves into a wall.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Robot transitions to the start state if it moves onto the cliff. (NOTE: episode does not finish.)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1678F-06F6-4E20-9062-711BABBA0304}"/>
              </a:ext>
            </a:extLst>
          </p:cNvPr>
          <p:cNvSpPr txBox="1"/>
          <p:nvPr/>
        </p:nvSpPr>
        <p:spPr>
          <a:xfrm>
            <a:off x="7701698" y="4740536"/>
            <a:ext cx="3162239" cy="45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Discount factor: </a:t>
            </a:r>
            <a:r>
              <a:rPr lang="el-GR" b="1" dirty="0"/>
              <a:t>γ</a:t>
            </a:r>
            <a:r>
              <a:rPr lang="en-US" b="1" dirty="0"/>
              <a:t> = 1.0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4E096-1A9A-4607-9E00-E189A98B85B4}"/>
              </a:ext>
            </a:extLst>
          </p:cNvPr>
          <p:cNvSpPr txBox="1"/>
          <p:nvPr/>
        </p:nvSpPr>
        <p:spPr>
          <a:xfrm>
            <a:off x="8100291" y="64024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14854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959" y="270861"/>
            <a:ext cx="10394082" cy="6751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Optimal Vs. “Safe” Policies: Q-learning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7164" y="1711090"/>
            <a:ext cx="6373138" cy="343581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39B0D8-5AC7-4760-B65A-F8D08E6D1326}"/>
              </a:ext>
            </a:extLst>
          </p:cNvPr>
          <p:cNvSpPr txBox="1"/>
          <p:nvPr/>
        </p:nvSpPr>
        <p:spPr>
          <a:xfrm>
            <a:off x="560247" y="1324159"/>
            <a:ext cx="49169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Q-learning learns the optimal policy.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However, q-learning must stop exploring and change to complete exploitation  mode to take advantage of this.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q-learning continues to explore (off-policy), it will often get bad results since exploration will lead it to step over the cliff.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4E096-1A9A-4607-9E00-E189A98B85B4}"/>
              </a:ext>
            </a:extLst>
          </p:cNvPr>
          <p:cNvSpPr txBox="1"/>
          <p:nvPr/>
        </p:nvSpPr>
        <p:spPr>
          <a:xfrm>
            <a:off x="8100291" y="64024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59835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730" y="441497"/>
            <a:ext cx="8860845" cy="6751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Optimal Vs. “Safe” Policies: SARSA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7164" y="1711090"/>
            <a:ext cx="6373138" cy="343581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39B0D8-5AC7-4760-B65A-F8D08E6D1326}"/>
              </a:ext>
            </a:extLst>
          </p:cNvPr>
          <p:cNvSpPr txBox="1"/>
          <p:nvPr/>
        </p:nvSpPr>
        <p:spPr>
          <a:xfrm>
            <a:off x="467884" y="1711090"/>
            <a:ext cx="49169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SARSA learns the safe policy since it learns the policy it actually does.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However, SARSA learns slowly since it doesn’t take full advantage of the knowledge it has of state-action values.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4E096-1A9A-4607-9E00-E189A98B85B4}"/>
              </a:ext>
            </a:extLst>
          </p:cNvPr>
          <p:cNvSpPr txBox="1"/>
          <p:nvPr/>
        </p:nvSpPr>
        <p:spPr>
          <a:xfrm>
            <a:off x="8100291" y="64024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83975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512" y="91563"/>
            <a:ext cx="8571907" cy="128756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choosing an action: exploration vs exploitation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449800" y="1548226"/>
            <a:ext cx="112923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dirty="0"/>
              <a:t>How should an agent choose an action? An obvious answer is simply to follow the current policy. However, this is often not the best way to improve your model.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320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b="1" dirty="0"/>
              <a:t>Exploit: </a:t>
            </a:r>
            <a:r>
              <a:rPr lang="en-US" sz="3200" dirty="0"/>
              <a:t>use your current model to maximize the expected utility now.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3200" b="1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b="1" dirty="0"/>
              <a:t>Explore: </a:t>
            </a:r>
            <a:r>
              <a:rPr lang="en-US" sz="3200" dirty="0"/>
              <a:t>choose an action that will help you improve your model.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73142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869" y="408199"/>
            <a:ext cx="9984260" cy="64212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dirty="0"/>
              <a:t>Look at the Following Files: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1103869" y="1536174"/>
            <a:ext cx="95616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agent.py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environment.py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rl_glue.py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cliffworld_env.py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cliffwalk_annotated.png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Simple-RL-Glue-</a:t>
            </a:r>
            <a:r>
              <a:rPr lang="en-US" sz="4000" dirty="0" err="1"/>
              <a:t>Demo.ipynb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49515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97" y="289272"/>
            <a:ext cx="9963005" cy="6751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SARSA vs. Q-Learning Rewards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745" y="1168463"/>
            <a:ext cx="8460508" cy="3974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39B0D8-5AC7-4760-B65A-F8D08E6D1326}"/>
              </a:ext>
            </a:extLst>
          </p:cNvPr>
          <p:cNvSpPr txBox="1"/>
          <p:nvPr/>
        </p:nvSpPr>
        <p:spPr>
          <a:xfrm>
            <a:off x="2013527" y="5388881"/>
            <a:ext cx="5375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100 runs / 500 episodes per run.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Average the sum of rewards for each episode over 100 runs.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4E096-1A9A-4607-9E00-E189A98B85B4}"/>
              </a:ext>
            </a:extLst>
          </p:cNvPr>
          <p:cNvSpPr txBox="1"/>
          <p:nvPr/>
        </p:nvSpPr>
        <p:spPr>
          <a:xfrm>
            <a:off x="8100291" y="64024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9035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141" y="303372"/>
            <a:ext cx="9675709" cy="59746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What is Reinforcement Learning (RL)?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7CB16-6F2D-4C37-AC8F-F990E7E3E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44" y="2133990"/>
            <a:ext cx="4410077" cy="4222647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2B788B1-3781-433F-8C35-BE056C4D7F29}"/>
              </a:ext>
            </a:extLst>
          </p:cNvPr>
          <p:cNvSpPr txBox="1"/>
          <p:nvPr/>
        </p:nvSpPr>
        <p:spPr>
          <a:xfrm>
            <a:off x="8434872" y="6382058"/>
            <a:ext cx="3735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image borrowed from lecture slides David Silver,  DeepMind, “Introduction to Reinforcement Learning</a:t>
            </a:r>
            <a:endParaRPr lang="en-US" sz="1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A7ABAB-F71D-43DA-A01D-E00DFE56B9ED}"/>
              </a:ext>
            </a:extLst>
          </p:cNvPr>
          <p:cNvSpPr txBox="1"/>
          <p:nvPr/>
        </p:nvSpPr>
        <p:spPr>
          <a:xfrm>
            <a:off x="5480096" y="2233049"/>
            <a:ext cx="65072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Supervised Learning – 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Learn a function from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labeled data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that maps input attributes to an output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Unsupervised Learning – 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Find classes, patterns</a:t>
            </a:r>
            <a:r>
              <a:rPr lang="en-US" sz="2200" dirty="0">
                <a:solidFill>
                  <a:prstClr val="white"/>
                </a:solidFill>
                <a:latin typeface="Century Gothic" panose="020B0502020202020204"/>
              </a:rPr>
              <a:t> or generalizations 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unlabeled data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Reinforcement Learning –</a:t>
            </a:r>
            <a:r>
              <a:rPr lang="en-US" sz="2200" dirty="0">
                <a:solidFill>
                  <a:prstClr val="white"/>
                </a:solidFill>
                <a:latin typeface="Century Gothic" panose="020B0502020202020204"/>
              </a:rPr>
              <a:t>An agent l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earns to maximize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rewards</a:t>
            </a:r>
            <a:r>
              <a:rPr kumimoji="0" lang="en-US" sz="220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en-US" sz="2200" dirty="0">
                <a:solidFill>
                  <a:prstClr val="white"/>
                </a:solidFill>
                <a:latin typeface="Century Gothic" panose="020B0502020202020204"/>
              </a:rPr>
              <a:t>while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acting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 an </a:t>
            </a: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uncertain environment.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A5AD21-1D31-4553-A927-C739D6D29AAC}"/>
              </a:ext>
            </a:extLst>
          </p:cNvPr>
          <p:cNvSpPr txBox="1"/>
          <p:nvPr/>
        </p:nvSpPr>
        <p:spPr>
          <a:xfrm>
            <a:off x="1989265" y="1067928"/>
            <a:ext cx="89241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“Reinforcement learning is a kind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of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unsupervised supervised learning”</a:t>
            </a:r>
          </a:p>
          <a:p>
            <a:r>
              <a:rPr lang="en-US" sz="2000" b="1" i="1" dirty="0">
                <a:solidFill>
                  <a:prstClr val="white"/>
                </a:solidFill>
                <a:latin typeface="Century Gothic" panose="020B0502020202020204"/>
              </a:rPr>
              <a:t>	</a:t>
            </a:r>
            <a:r>
              <a:rPr lang="en-US" sz="2000" i="1" dirty="0">
                <a:solidFill>
                  <a:prstClr val="white"/>
                </a:solidFill>
                <a:latin typeface="Century Gothic" panose="020B0502020202020204"/>
              </a:rPr>
              <a:t>– Rich Sutton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0951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074" y="241269"/>
            <a:ext cx="5801987" cy="6751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Q-Learning vs. SARSA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8074" y="1441632"/>
            <a:ext cx="8774929" cy="4715289"/>
          </a:xfrm>
          <a:prstGeom prst="rect">
            <a:avLst/>
          </a:prstGeom>
          <a:solidFill>
            <a:schemeClr val="tx1"/>
          </a:solidFill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E4E096-1A9A-4607-9E00-E189A98B85B4}"/>
              </a:ext>
            </a:extLst>
          </p:cNvPr>
          <p:cNvSpPr txBox="1"/>
          <p:nvPr/>
        </p:nvSpPr>
        <p:spPr>
          <a:xfrm>
            <a:off x="8100291" y="64024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00AAE-7F22-47C9-93A4-CA7CFE1CC1C8}"/>
              </a:ext>
            </a:extLst>
          </p:cNvPr>
          <p:cNvSpPr txBox="1"/>
          <p:nvPr/>
        </p:nvSpPr>
        <p:spPr>
          <a:xfrm>
            <a:off x="369070" y="1655319"/>
            <a:ext cx="25496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100 runs / 500 episodes per run.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Average the number of visits to a state during the last 10 episodes over 100 runs.</a:t>
            </a:r>
          </a:p>
        </p:txBody>
      </p:sp>
    </p:spTree>
    <p:extLst>
      <p:ext uri="{BB962C8B-B14F-4D97-AF65-F5344CB8AC3E}">
        <p14:creationId xmlns:p14="http://schemas.microsoft.com/office/powerpoint/2010/main" val="1978522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38" y="251354"/>
            <a:ext cx="10828121" cy="67516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Step-Size: SARSA vs. Q-Learning vs. Expected SARSA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744" y="1101576"/>
            <a:ext cx="8460508" cy="38497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E4E096-1A9A-4607-9E00-E189A98B85B4}"/>
              </a:ext>
            </a:extLst>
          </p:cNvPr>
          <p:cNvSpPr txBox="1"/>
          <p:nvPr/>
        </p:nvSpPr>
        <p:spPr>
          <a:xfrm>
            <a:off x="8100291" y="6402472"/>
            <a:ext cx="409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Sample-based Learning Methods </a:t>
            </a:r>
            <a:r>
              <a:rPr lang="en-US" sz="900" b="1" i="1" dirty="0">
                <a:solidFill>
                  <a:schemeClr val="bg1"/>
                </a:solidFill>
              </a:rPr>
              <a:t>(M. White and A. White), University of Alberta, Alberta Machine Intelligence Institute, Coursera.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4FCD3-18A3-4606-AA01-1C06BD2B199C}"/>
              </a:ext>
            </a:extLst>
          </p:cNvPr>
          <p:cNvSpPr txBox="1"/>
          <p:nvPr/>
        </p:nvSpPr>
        <p:spPr>
          <a:xfrm>
            <a:off x="1865744" y="5135737"/>
            <a:ext cx="5375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100 runs / 100 episodes per run.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Average the sum of rewards for each episode over 100 runs for each step-size.</a:t>
            </a:r>
          </a:p>
        </p:txBody>
      </p:sp>
    </p:spTree>
    <p:extLst>
      <p:ext uri="{BB962C8B-B14F-4D97-AF65-F5344CB8AC3E}">
        <p14:creationId xmlns:p14="http://schemas.microsoft.com/office/powerpoint/2010/main" val="4092696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749" y="135925"/>
            <a:ext cx="9168715" cy="106268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dirty="0"/>
              <a:t>CONCLUSIONS: Implementing Reinforcement Learning Applications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360298" y="1572788"/>
            <a:ext cx="114714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basic RL algorithms are a simple loop with incremental updates of the value functions and/or the policy and an internal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An RL implementation must fill-out the details of the agent and the environment and keep these representations separate.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clean RL design: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Calibri" panose="020F0502020204030204" pitchFamily="34" charset="0"/>
              <a:buChar char="-"/>
            </a:pPr>
            <a:r>
              <a:rPr lang="en-US" sz="2400" dirty="0"/>
              <a:t>Makes the interaction between an agent and its environment explicit.</a:t>
            </a:r>
          </a:p>
          <a:p>
            <a:pPr marL="914400" lvl="1" indent="-457200">
              <a:buFont typeface="Calibri" panose="020F0502020204030204" pitchFamily="34" charset="0"/>
              <a:buChar char="-"/>
            </a:pPr>
            <a:endParaRPr lang="en-US" sz="2400" dirty="0"/>
          </a:p>
          <a:p>
            <a:pPr marL="914400" lvl="1" indent="-457200">
              <a:buFont typeface="Calibri" panose="020F0502020204030204" pitchFamily="34" charset="0"/>
              <a:buChar char="-"/>
            </a:pPr>
            <a:r>
              <a:rPr lang="en-US" sz="2400" dirty="0"/>
              <a:t>Enables testing and experimentation by allowing different agents and environments to be substituted in a single framework.</a:t>
            </a:r>
          </a:p>
        </p:txBody>
      </p:sp>
    </p:spTree>
    <p:extLst>
      <p:ext uri="{BB962C8B-B14F-4D97-AF65-F5344CB8AC3E}">
        <p14:creationId xmlns:p14="http://schemas.microsoft.com/office/powerpoint/2010/main" val="3200854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869" y="408199"/>
            <a:ext cx="9984260" cy="64212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dirty="0"/>
              <a:t>CONCLUSIONS: Sarsa vs. Q-Learning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790621" y="1551652"/>
            <a:ext cx="1061075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Q-Learning will learn the optimal policy for an MDP but cannot fully exploit it unless it stops exploring.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 Q-Learning continues to explore, the total value per episode will be sub-optimal.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Sarsa algorithm can “play it safe” since it learns the policy it actually carries out.</a:t>
            </a:r>
          </a:p>
        </p:txBody>
      </p:sp>
    </p:spTree>
    <p:extLst>
      <p:ext uri="{BB962C8B-B14F-4D97-AF65-F5344CB8AC3E}">
        <p14:creationId xmlns:p14="http://schemas.microsoft.com/office/powerpoint/2010/main" val="2406522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245" y="408199"/>
            <a:ext cx="10297508" cy="64212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Future Work: Investigate RL Frameworks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790621" y="1551652"/>
            <a:ext cx="106107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OpenAI Gym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Google Dopamine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RLLib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Keras-RL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etc.,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See Phil Winder of Winder Research: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https://winderresearch.com/a-comparison-of-reinforcement-learning-frameworks-dopamine-rllib-keras-rl-coach-trfl-tensorforce-coach-and-more/</a:t>
            </a:r>
          </a:p>
        </p:txBody>
      </p:sp>
    </p:spTree>
    <p:extLst>
      <p:ext uri="{BB962C8B-B14F-4D97-AF65-F5344CB8AC3E}">
        <p14:creationId xmlns:p14="http://schemas.microsoft.com/office/powerpoint/2010/main" val="3079295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7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755" y="1319753"/>
            <a:ext cx="10448845" cy="246610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chemeClr val="tx2"/>
                </a:solidFill>
              </a:rPr>
              <a:t>Developing A Simple Reinforcement Learning Application Using RL-Glue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4211" y="4578747"/>
            <a:ext cx="5085967" cy="9595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Scott O’Hara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Metrowest Developers Machine Learning Group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09/02/2020</a:t>
            </a:r>
          </a:p>
        </p:txBody>
      </p:sp>
    </p:spTree>
    <p:extLst>
      <p:ext uri="{BB962C8B-B14F-4D97-AF65-F5344CB8AC3E}">
        <p14:creationId xmlns:p14="http://schemas.microsoft.com/office/powerpoint/2010/main" val="2423024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8" y="279560"/>
            <a:ext cx="10695829" cy="111312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RL Problems are often Modeled with a Markov decision process (MDP)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2A46BC-2E77-4BAC-93B1-53A9C948180B}"/>
                  </a:ext>
                </a:extLst>
              </p:cNvPr>
              <p:cNvSpPr txBox="1"/>
              <p:nvPr/>
            </p:nvSpPr>
            <p:spPr>
              <a:xfrm>
                <a:off x="724347" y="1938267"/>
                <a:ext cx="4124744" cy="3345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States: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accent5"/>
                    </a:solidFill>
                  </a:rPr>
                  <a:t>Actions: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Reward </a:t>
                </a:r>
                <a:r>
                  <a:rPr lang="en-US" sz="2400" b="1" u="sng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model</a:t>
                </a:r>
                <a:r>
                  <a:rPr lang="en-US" sz="2400" b="1" dirty="0"/>
                  <a:t>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bg1"/>
                    </a:solidFill>
                  </a:rPr>
                  <a:t>Transition </a:t>
                </a:r>
                <a:r>
                  <a:rPr lang="en-US" sz="2400" b="1" u="sng" dirty="0">
                    <a:solidFill>
                      <a:schemeClr val="bg1"/>
                    </a:solidFill>
                  </a:rPr>
                  <a:t>model</a:t>
                </a:r>
                <a:r>
                  <a:rPr lang="en-US" sz="2400" b="1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/>
                  <a:t>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2A46BC-2E77-4BAC-93B1-53A9C9481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47" y="1938267"/>
                <a:ext cx="4124744" cy="3345916"/>
              </a:xfrm>
              <a:prstGeom prst="rect">
                <a:avLst/>
              </a:prstGeom>
              <a:blipFill>
                <a:blip r:embed="rId2"/>
                <a:stretch>
                  <a:fillRect l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22B6919-C498-4F22-A2F4-09BE640F7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71084"/>
            <a:ext cx="5135417" cy="41197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97E558-70D6-4F99-B470-EDAFC08455A4}"/>
              </a:ext>
            </a:extLst>
          </p:cNvPr>
          <p:cNvSpPr/>
          <p:nvPr/>
        </p:nvSpPr>
        <p:spPr>
          <a:xfrm>
            <a:off x="2785675" y="6410219"/>
            <a:ext cx="91656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>
                <a:hlinkClick r:id="rId4"/>
              </a:rPr>
              <a:t>https://en.wikipedia.org/w/index.php?title=Markov_decision_process&amp;oldid=975754122</a:t>
            </a:r>
            <a:r>
              <a:rPr lang="en-US" sz="1200" dirty="0"/>
              <a:t>&gt; [accessed 02 September 2020]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A7662-052F-4ED5-ACDF-286088529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000917" y="2952036"/>
            <a:ext cx="328505" cy="9539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E7DD36-6ED8-4166-9EBB-E11BE001D1F4}"/>
              </a:ext>
            </a:extLst>
          </p:cNvPr>
          <p:cNvSpPr txBox="1"/>
          <p:nvPr/>
        </p:nvSpPr>
        <p:spPr>
          <a:xfrm>
            <a:off x="4607679" y="32139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</a:rPr>
              <a:t>+5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6555F3-2D39-4A60-8FDC-9625A97DE1A6}"/>
              </a:ext>
            </a:extLst>
          </p:cNvPr>
          <p:cNvCxnSpPr/>
          <p:nvPr/>
        </p:nvCxnSpPr>
        <p:spPr>
          <a:xfrm>
            <a:off x="3851564" y="4498109"/>
            <a:ext cx="868218" cy="0"/>
          </a:xfrm>
          <a:prstGeom prst="straightConnector1">
            <a:avLst/>
          </a:prstGeom>
          <a:ln w="3810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15E6BB-605F-42C5-A927-36EED935FD9C}"/>
              </a:ext>
            </a:extLst>
          </p:cNvPr>
          <p:cNvSpPr txBox="1"/>
          <p:nvPr/>
        </p:nvSpPr>
        <p:spPr>
          <a:xfrm>
            <a:off x="4049070" y="418542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275131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5CEAD3-B6BE-4265-BD51-05A3EB552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303" y="1404925"/>
            <a:ext cx="10929391" cy="45158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886D64-DC4A-482C-A6E8-B78F35ABB268}"/>
              </a:ext>
            </a:extLst>
          </p:cNvPr>
          <p:cNvSpPr txBox="1"/>
          <p:nvPr/>
        </p:nvSpPr>
        <p:spPr>
          <a:xfrm>
            <a:off x="4366880" y="353629"/>
            <a:ext cx="3458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Maze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2A888-EEFE-4A4A-A564-C307B91F2237}"/>
              </a:ext>
            </a:extLst>
          </p:cNvPr>
          <p:cNvSpPr txBox="1"/>
          <p:nvPr/>
        </p:nvSpPr>
        <p:spPr>
          <a:xfrm>
            <a:off x="8900392" y="6392423"/>
            <a:ext cx="315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Reinforcement Learning</a:t>
            </a:r>
            <a:r>
              <a:rPr lang="en-US" sz="900" b="1" i="1" dirty="0">
                <a:solidFill>
                  <a:schemeClr val="bg1"/>
                </a:solidFill>
              </a:rPr>
              <a:t>, David Silver, University College London / Google DeepMind, 2015.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8311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1AA7E9-3829-4193-9636-ADEE119FF90B}"/>
              </a:ext>
            </a:extLst>
          </p:cNvPr>
          <p:cNvGrpSpPr/>
          <p:nvPr/>
        </p:nvGrpSpPr>
        <p:grpSpPr>
          <a:xfrm>
            <a:off x="691539" y="535995"/>
            <a:ext cx="10256473" cy="5786009"/>
            <a:chOff x="304800" y="424088"/>
            <a:chExt cx="10256473" cy="57860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5CEAD3-B6BE-4265-BD51-05A3EB552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00500" y="424088"/>
              <a:ext cx="6560773" cy="578600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886D64-DC4A-482C-A6E8-B78F35ABB268}"/>
                </a:ext>
              </a:extLst>
            </p:cNvPr>
            <p:cNvSpPr txBox="1"/>
            <p:nvPr/>
          </p:nvSpPr>
          <p:spPr>
            <a:xfrm>
              <a:off x="304800" y="2631202"/>
              <a:ext cx="36957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+mj-lt"/>
                </a:rPr>
                <a:t>Maze Example: </a:t>
              </a:r>
              <a:r>
                <a:rPr lang="en-US" sz="3600" b="1" dirty="0">
                  <a:latin typeface="+mj-lt"/>
                </a:rPr>
                <a:t>Policy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522A888-EEFE-4A4A-A564-C307B91F2237}"/>
              </a:ext>
            </a:extLst>
          </p:cNvPr>
          <p:cNvSpPr txBox="1"/>
          <p:nvPr/>
        </p:nvSpPr>
        <p:spPr>
          <a:xfrm>
            <a:off x="70717" y="6420998"/>
            <a:ext cx="315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Reinforcement Learning</a:t>
            </a:r>
            <a:r>
              <a:rPr lang="en-US" sz="900" b="1" i="1" dirty="0">
                <a:solidFill>
                  <a:schemeClr val="bg1"/>
                </a:solidFill>
              </a:rPr>
              <a:t>, David Silver, University College London / Google DeepMind, 2015.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2575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1AA7E9-3829-4193-9636-ADEE119FF90B}"/>
              </a:ext>
            </a:extLst>
          </p:cNvPr>
          <p:cNvGrpSpPr/>
          <p:nvPr/>
        </p:nvGrpSpPr>
        <p:grpSpPr>
          <a:xfrm>
            <a:off x="967764" y="647456"/>
            <a:ext cx="10485073" cy="5563088"/>
            <a:chOff x="304800" y="535549"/>
            <a:chExt cx="10485073" cy="55630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5CEAD3-B6BE-4265-BD51-05A3EB552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29100" y="535549"/>
              <a:ext cx="6560773" cy="55630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886D64-DC4A-482C-A6E8-B78F35ABB268}"/>
                </a:ext>
              </a:extLst>
            </p:cNvPr>
            <p:cNvSpPr txBox="1"/>
            <p:nvPr/>
          </p:nvSpPr>
          <p:spPr>
            <a:xfrm>
              <a:off x="304800" y="2631202"/>
              <a:ext cx="36957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+mj-lt"/>
                </a:rPr>
                <a:t>Maze Example: </a:t>
              </a:r>
              <a:r>
                <a:rPr lang="en-US" sz="3600" b="1" dirty="0">
                  <a:latin typeface="+mj-lt"/>
                </a:rPr>
                <a:t>Value Function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522A888-EEFE-4A4A-A564-C307B91F2237}"/>
              </a:ext>
            </a:extLst>
          </p:cNvPr>
          <p:cNvSpPr txBox="1"/>
          <p:nvPr/>
        </p:nvSpPr>
        <p:spPr>
          <a:xfrm>
            <a:off x="70717" y="6420998"/>
            <a:ext cx="315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Credit:</a:t>
            </a:r>
            <a:r>
              <a:rPr lang="en-US" sz="900" kern="0" dirty="0">
                <a:solidFill>
                  <a:schemeClr val="bg1"/>
                </a:solidFill>
              </a:rPr>
              <a:t> </a:t>
            </a:r>
            <a:r>
              <a:rPr lang="en-US" sz="900" b="1" dirty="0">
                <a:solidFill>
                  <a:schemeClr val="bg1"/>
                </a:solidFill>
              </a:rPr>
              <a:t>Reinforcement Learning</a:t>
            </a:r>
            <a:r>
              <a:rPr lang="en-US" sz="900" b="1" i="1" dirty="0">
                <a:solidFill>
                  <a:schemeClr val="bg1"/>
                </a:solidFill>
              </a:rPr>
              <a:t>, David Silver, University College London / Google DeepMind, 2015.</a:t>
            </a: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94969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144" y="438475"/>
            <a:ext cx="3492075" cy="173693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800" dirty="0"/>
              <a:t>The</a:t>
            </a:r>
            <a:br>
              <a:rPr lang="en-US" sz="2800" dirty="0"/>
            </a:br>
            <a:r>
              <a:rPr lang="en-US" sz="2800" dirty="0"/>
              <a:t>Reinforcement Learning</a:t>
            </a:r>
            <a:br>
              <a:rPr lang="en-US" sz="2800" dirty="0"/>
            </a:br>
            <a:r>
              <a:rPr lang="en-US" sz="2800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/>
              <p:nvPr/>
            </p:nvSpPr>
            <p:spPr>
              <a:xfrm>
                <a:off x="1434870" y="2791735"/>
                <a:ext cx="85211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Agent must learn to act to maximize expected rewards in the environment.</a:t>
                </a:r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Agent knows the current state </a:t>
                </a:r>
                <a:r>
                  <a:rPr lang="en-US" sz="2800" b="1" i="1" dirty="0"/>
                  <a:t>s</a:t>
                </a:r>
                <a:r>
                  <a:rPr lang="en-US" sz="2800" dirty="0"/>
                  <a:t>, takes an action </a:t>
                </a:r>
                <a:r>
                  <a:rPr lang="en-US" sz="2800" b="1" i="1" dirty="0"/>
                  <a:t>a</a:t>
                </a:r>
                <a:r>
                  <a:rPr lang="en-US" sz="2800" i="1" dirty="0"/>
                  <a:t>,</a:t>
                </a:r>
                <a:r>
                  <a:rPr lang="en-US" sz="2800" dirty="0"/>
                  <a:t> receives a reward</a:t>
                </a:r>
                <a:r>
                  <a:rPr lang="en-US" sz="2800" i="1" dirty="0"/>
                  <a:t> </a:t>
                </a:r>
                <a:r>
                  <a:rPr lang="en-US" sz="2800" b="1" i="1" dirty="0"/>
                  <a:t>r</a:t>
                </a:r>
                <a:r>
                  <a:rPr lang="en-US" sz="2800" i="1" dirty="0"/>
                  <a:t> </a:t>
                </a:r>
                <a:r>
                  <a:rPr lang="en-US" sz="2800" dirty="0"/>
                  <a:t>and observes the next state </a:t>
                </a:r>
                <a:r>
                  <a:rPr lang="en-US" sz="2800" b="1" i="1" dirty="0"/>
                  <a:t>s’.</a:t>
                </a:r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endParaRPr lang="en-US" sz="2800" b="1" i="1" dirty="0"/>
              </a:p>
              <a:p>
                <a:r>
                  <a:rPr lang="en-US" sz="2800" b="1" i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870" y="2791735"/>
                <a:ext cx="8521100" cy="3539430"/>
              </a:xfrm>
              <a:prstGeom prst="rect">
                <a:avLst/>
              </a:prstGeom>
              <a:blipFill>
                <a:blip r:embed="rId2"/>
                <a:stretch>
                  <a:fillRect l="-1288" t="-1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BA1B936-0378-4482-A5C2-0566CCFABC5E}"/>
              </a:ext>
            </a:extLst>
          </p:cNvPr>
          <p:cNvGrpSpPr/>
          <p:nvPr/>
        </p:nvGrpSpPr>
        <p:grpSpPr>
          <a:xfrm>
            <a:off x="5100988" y="204236"/>
            <a:ext cx="5742504" cy="2092315"/>
            <a:chOff x="2147848" y="1447800"/>
            <a:chExt cx="7729352" cy="2819400"/>
          </a:xfrm>
        </p:grpSpPr>
        <p:sp>
          <p:nvSpPr>
            <p:cNvPr id="6" name="U-Turn Arrow 11">
              <a:extLst>
                <a:ext uri="{FF2B5EF4-FFF2-40B4-BE49-F238E27FC236}">
                  <a16:creationId xmlns:a16="http://schemas.microsoft.com/office/drawing/2014/main" id="{CAE5199C-9A42-4A58-97E2-E6BC68A851B0}"/>
                </a:ext>
              </a:extLst>
            </p:cNvPr>
            <p:cNvSpPr/>
            <p:nvPr/>
          </p:nvSpPr>
          <p:spPr>
            <a:xfrm rot="16200000">
              <a:off x="3429000" y="1828801"/>
              <a:ext cx="2209800" cy="1752600"/>
            </a:xfrm>
            <a:prstGeom prst="uturnArrow">
              <a:avLst>
                <a:gd name="adj1" fmla="val 12068"/>
                <a:gd name="adj2" fmla="val 18757"/>
                <a:gd name="adj3" fmla="val 25000"/>
                <a:gd name="adj4" fmla="val 43750"/>
                <a:gd name="adj5" fmla="val 92838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7" name="U-Turn Arrow 10">
              <a:extLst>
                <a:ext uri="{FF2B5EF4-FFF2-40B4-BE49-F238E27FC236}">
                  <a16:creationId xmlns:a16="http://schemas.microsoft.com/office/drawing/2014/main" id="{970F8631-263E-4C37-88CE-BB657CF634E3}"/>
                </a:ext>
              </a:extLst>
            </p:cNvPr>
            <p:cNvSpPr/>
            <p:nvPr/>
          </p:nvSpPr>
          <p:spPr>
            <a:xfrm rot="5400000">
              <a:off x="6248400" y="2057400"/>
              <a:ext cx="2209800" cy="1752600"/>
            </a:xfrm>
            <a:prstGeom prst="uturnArrow">
              <a:avLst>
                <a:gd name="adj1" fmla="val 12068"/>
                <a:gd name="adj2" fmla="val 18757"/>
                <a:gd name="adj3" fmla="val 25000"/>
                <a:gd name="adj4" fmla="val 43750"/>
                <a:gd name="adj5" fmla="val 64298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8" name="Rounded Rectangle 6">
              <a:extLst>
                <a:ext uri="{FF2B5EF4-FFF2-40B4-BE49-F238E27FC236}">
                  <a16:creationId xmlns:a16="http://schemas.microsoft.com/office/drawing/2014/main" id="{E30D2F7F-BF65-4164-8EAD-178E65AC308B}"/>
                </a:ext>
              </a:extLst>
            </p:cNvPr>
            <p:cNvSpPr/>
            <p:nvPr/>
          </p:nvSpPr>
          <p:spPr>
            <a:xfrm>
              <a:off x="4953000" y="3124200"/>
              <a:ext cx="2133600" cy="1143000"/>
            </a:xfrm>
            <a:prstGeom prst="roundRect">
              <a:avLst>
                <a:gd name="adj" fmla="val 40599"/>
              </a:avLst>
            </a:prstGeom>
            <a:solidFill>
              <a:srgbClr val="92D05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/>
                  <a:cs typeface="Calibri"/>
                </a:rPr>
                <a:t>Environment</a:t>
              </a:r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82D0EA9C-4B2F-4B98-89D1-D16E518BF9EF}"/>
                </a:ext>
              </a:extLst>
            </p:cNvPr>
            <p:cNvSpPr/>
            <p:nvPr/>
          </p:nvSpPr>
          <p:spPr>
            <a:xfrm>
              <a:off x="4953000" y="1447800"/>
              <a:ext cx="2133600" cy="1066800"/>
            </a:xfrm>
            <a:prstGeom prst="trapezoid">
              <a:avLst>
                <a:gd name="adj" fmla="val 58183"/>
              </a:avLst>
            </a:prstGeom>
            <a:solidFill>
              <a:srgbClr val="00B0F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Calibri"/>
                  <a:cs typeface="Calibri"/>
                </a:rPr>
                <a:t>Agent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60CDD4-E47D-4C76-B94C-165E23781897}"/>
                </a:ext>
              </a:extLst>
            </p:cNvPr>
            <p:cNvSpPr txBox="1"/>
            <p:nvPr/>
          </p:nvSpPr>
          <p:spPr>
            <a:xfrm>
              <a:off x="8277000" y="2635901"/>
              <a:ext cx="1600200" cy="49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Actions: 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649B6E-092A-403B-8578-4569E99CAEAF}"/>
                </a:ext>
              </a:extLst>
            </p:cNvPr>
            <p:cNvSpPr txBox="1"/>
            <p:nvPr/>
          </p:nvSpPr>
          <p:spPr>
            <a:xfrm>
              <a:off x="2147848" y="2293203"/>
              <a:ext cx="1600200" cy="863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State: s’</a:t>
              </a:r>
            </a:p>
            <a:p>
              <a:pPr algn="ctr"/>
              <a:r>
                <a:rPr lang="en-US" dirty="0">
                  <a:latin typeface="Calibri"/>
                  <a:cs typeface="Calibri"/>
                </a:rPr>
                <a:t>Reward: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15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0867" y="1218272"/>
            <a:ext cx="5948364" cy="4046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lvl="0" indent="-342882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State-Value Function: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</a:rPr>
              <a:t>V(s)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= expected utility of starting in state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and acting optimally thereafter.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Action-Value Function: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solidFill>
                    <a:schemeClr val="bg1"/>
                  </a:solidFill>
                </a:ln>
                <a:solidFill>
                  <a:srgbClr val="009900"/>
                </a:solidFill>
                <a:effectLst/>
                <a:uLnTx/>
                <a:uFillTx/>
                <a:latin typeface="Calibri" pitchFamily="34" charset="0"/>
              </a:rPr>
              <a:t>Q(s,a)</a:t>
            </a:r>
            <a:r>
              <a:rPr kumimoji="0" lang="en-US" sz="2800" b="0" i="0" u="none" strike="noStrike" kern="0" cap="none" spc="0" normalizeH="0" baseline="0" noProof="0" dirty="0">
                <a:ln>
                  <a:solidFill>
                    <a:schemeClr val="bg1"/>
                  </a:solidFill>
                </a:ln>
                <a:solidFill>
                  <a:srgbClr val="0099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= expected utility of starting in state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, taking action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a</a:t>
            </a:r>
            <a:r>
              <a:rPr lang="en-US" sz="2800" kern="0" dirty="0">
                <a:latin typeface="Calibri" pitchFamily="34" charset="0"/>
              </a:rPr>
              <a:t>,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and acting optimally thereafter.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045" y="286967"/>
            <a:ext cx="8739909" cy="7979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Reinforcement Learning algorithms Optimize Value Functions V and Q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D14783-883E-4E5F-825B-915A05FAEE9E}"/>
              </a:ext>
            </a:extLst>
          </p:cNvPr>
          <p:cNvGrpSpPr/>
          <p:nvPr/>
        </p:nvGrpSpPr>
        <p:grpSpPr>
          <a:xfrm>
            <a:off x="7504546" y="1570816"/>
            <a:ext cx="3919112" cy="3071813"/>
            <a:chOff x="7388225" y="2076450"/>
            <a:chExt cx="3919112" cy="3071813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8732838" y="2209800"/>
              <a:ext cx="350837" cy="276225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8615363" y="4468813"/>
              <a:ext cx="350837" cy="276225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7504113" y="2498725"/>
              <a:ext cx="1403350" cy="806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8382000" y="2498725"/>
              <a:ext cx="525463" cy="806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8907463" y="2498725"/>
              <a:ext cx="525462" cy="690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8264525" y="3305175"/>
              <a:ext cx="292100" cy="28733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7696200" y="3592513"/>
              <a:ext cx="690563" cy="465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8386763" y="3592513"/>
              <a:ext cx="757237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7945438" y="3592513"/>
              <a:ext cx="441325" cy="8636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8386763" y="3592513"/>
              <a:ext cx="423862" cy="86360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8674100" y="2740025"/>
              <a:ext cx="2921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9083675" y="2209800"/>
              <a:ext cx="292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8991600" y="4456113"/>
              <a:ext cx="3810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s’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8556625" y="3305175"/>
              <a:ext cx="584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</a:rPr>
                <a:t>s, a</a:t>
              </a: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>
              <a:off x="7388225" y="4745038"/>
              <a:ext cx="1401763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>
              <a:off x="8264525" y="4745038"/>
              <a:ext cx="525463" cy="403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8789988" y="4745038"/>
              <a:ext cx="527050" cy="344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9723438" y="4016375"/>
              <a:ext cx="1583899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(s,a,s’) is a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i="1" dirty="0">
                  <a:solidFill>
                    <a:srgbClr val="C00000"/>
                  </a:solidFill>
                </a:rPr>
                <a:t>transition</a:t>
              </a: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7924800" y="4008438"/>
              <a:ext cx="819150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s,a,s’</a:t>
              </a: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9723438" y="2076450"/>
              <a:ext cx="1052512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00FF"/>
                  </a:solidFill>
                </a:rPr>
                <a:t>s is a </a:t>
              </a:r>
              <a:r>
                <a:rPr lang="en-US" sz="2000" i="1" dirty="0">
                  <a:solidFill>
                    <a:srgbClr val="0000FF"/>
                  </a:solidFill>
                </a:rPr>
                <a:t>state</a:t>
              </a:r>
            </a:p>
          </p:txBody>
        </p:sp>
        <p:sp>
          <p:nvSpPr>
            <p:cNvPr id="25" name="Text Box 32"/>
            <p:cNvSpPr txBox="1">
              <a:spLocks noChangeArrowheads="1"/>
            </p:cNvSpPr>
            <p:nvPr/>
          </p:nvSpPr>
          <p:spPr bwMode="auto">
            <a:xfrm>
              <a:off x="9723438" y="3048000"/>
              <a:ext cx="129540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8000"/>
                  </a:solidFill>
                </a:rPr>
                <a:t>(s, a) is a </a:t>
              </a:r>
              <a:r>
                <a:rPr lang="en-US" sz="2000" i="1" dirty="0">
                  <a:solidFill>
                    <a:srgbClr val="008000"/>
                  </a:solidFill>
                </a:rPr>
                <a:t>q-state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4CE9B37-BF43-4B2F-BBFB-13D15E1FF5A4}"/>
              </a:ext>
            </a:extLst>
          </p:cNvPr>
          <p:cNvSpPr txBox="1"/>
          <p:nvPr/>
        </p:nvSpPr>
        <p:spPr>
          <a:xfrm>
            <a:off x="8543417" y="6500284"/>
            <a:ext cx="3515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CS188 – Intro to AI, UC Berkeley, ai.berkely.edu</a:t>
            </a:r>
          </a:p>
        </p:txBody>
      </p:sp>
    </p:spTree>
    <p:extLst>
      <p:ext uri="{BB962C8B-B14F-4D97-AF65-F5344CB8AC3E}">
        <p14:creationId xmlns:p14="http://schemas.microsoft.com/office/powerpoint/2010/main" val="56928258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514350" indent="-514350" algn="l">
          <a:buFont typeface="+mj-lt"/>
          <a:buAutoNum type="arabicPeriod"/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14456</TotalTime>
  <Words>2148</Words>
  <Application>Microsoft Office PowerPoint</Application>
  <PresentationFormat>Widescreen</PresentationFormat>
  <Paragraphs>285</Paragraphs>
  <Slides>35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Cambria Math</vt:lpstr>
      <vt:lpstr>Century Gothic</vt:lpstr>
      <vt:lpstr>Courier New</vt:lpstr>
      <vt:lpstr>Wingdings</vt:lpstr>
      <vt:lpstr>Wingdings 3</vt:lpstr>
      <vt:lpstr>Slice</vt:lpstr>
      <vt:lpstr>Developing A Simple Reinforcement Learning Program Using RL-Glue</vt:lpstr>
      <vt:lpstr>References</vt:lpstr>
      <vt:lpstr>What is Reinforcement Learning (RL)?</vt:lpstr>
      <vt:lpstr>RL Problems are often Modeled with a Markov decision process (MDP)</vt:lpstr>
      <vt:lpstr>PowerPoint Presentation</vt:lpstr>
      <vt:lpstr>PowerPoint Presentation</vt:lpstr>
      <vt:lpstr>PowerPoint Presentation</vt:lpstr>
      <vt:lpstr>The Reinforcement Learning Problem</vt:lpstr>
      <vt:lpstr>Reinforcement Learning algorithms Optimize Value Functions V and Q</vt:lpstr>
      <vt:lpstr>Model-Free RL Algorithms</vt:lpstr>
      <vt:lpstr>Model-Free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Simple Approach: RL-GLUE</vt:lpstr>
      <vt:lpstr>RL-GLUE (Historic)</vt:lpstr>
      <vt:lpstr>PowerPoint Presentation</vt:lpstr>
      <vt:lpstr>The BASE AGENT Class</vt:lpstr>
      <vt:lpstr>The BASE Environment Class</vt:lpstr>
      <vt:lpstr>The RLGLUE Class</vt:lpstr>
      <vt:lpstr>RL-Glue Sequence Diagram</vt:lpstr>
      <vt:lpstr>RL Environment: Cliffworld</vt:lpstr>
      <vt:lpstr>Optimal Vs. “Safe” Policies: Q-learning</vt:lpstr>
      <vt:lpstr>Optimal Vs. “Safe” Policies: SARSA</vt:lpstr>
      <vt:lpstr>choosing an action: exploration vs exploitation</vt:lpstr>
      <vt:lpstr>Look at the Following Files:</vt:lpstr>
      <vt:lpstr>SARSA vs. Q-Learning Rewards</vt:lpstr>
      <vt:lpstr>Q-Learning vs. SARSA</vt:lpstr>
      <vt:lpstr>Step-Size: SARSA vs. Q-Learning vs. Expected SARSA</vt:lpstr>
      <vt:lpstr>CONCLUSIONS: Implementing Reinforcement Learning Applications</vt:lpstr>
      <vt:lpstr>CONCLUSIONS: Sarsa vs. Q-Learning</vt:lpstr>
      <vt:lpstr>Future Work: Investigate RL Frameworks</vt:lpstr>
      <vt:lpstr>Developing A Simple Reinforcement Learning Application Using RL-Glue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Simple RL Program</dc:title>
  <dc:creator>Scott O'Hara</dc:creator>
  <cp:lastModifiedBy>Scott O'Hara</cp:lastModifiedBy>
  <cp:revision>307</cp:revision>
  <dcterms:created xsi:type="dcterms:W3CDTF">2020-01-18T18:53:31Z</dcterms:created>
  <dcterms:modified xsi:type="dcterms:W3CDTF">2020-09-02T22:09:31Z</dcterms:modified>
</cp:coreProperties>
</file>