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44" r:id="rId2"/>
    <p:sldId id="1106" r:id="rId3"/>
    <p:sldId id="1018" r:id="rId4"/>
    <p:sldId id="1108" r:id="rId5"/>
    <p:sldId id="1140" r:id="rId6"/>
    <p:sldId id="1141" r:id="rId7"/>
    <p:sldId id="1142" r:id="rId8"/>
    <p:sldId id="1143" r:id="rId9"/>
    <p:sldId id="1144" r:id="rId10"/>
    <p:sldId id="1120" r:id="rId11"/>
    <p:sldId id="1121" r:id="rId12"/>
    <p:sldId id="1122" r:id="rId13"/>
    <p:sldId id="1123" r:id="rId14"/>
    <p:sldId id="1124" r:id="rId15"/>
    <p:sldId id="1125" r:id="rId16"/>
    <p:sldId id="1126" r:id="rId17"/>
    <p:sldId id="1145" r:id="rId18"/>
    <p:sldId id="1146" r:id="rId19"/>
    <p:sldId id="1147" r:id="rId20"/>
    <p:sldId id="1148" r:id="rId21"/>
    <p:sldId id="1137" r:id="rId22"/>
    <p:sldId id="1149" r:id="rId23"/>
    <p:sldId id="11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88A67-118C-4EAC-8490-177A85A793B6}" v="8" dt="2021-03-17T18:37:17.468"/>
    <p1510:client id="{BCB2C909-0C17-4FC3-B9FA-DDE3091D432E}" v="1" dt="2021-03-17T17:12:42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54" autoAdjust="0"/>
  </p:normalViewPr>
  <p:slideViewPr>
    <p:cSldViewPr snapToGrid="0">
      <p:cViewPr varScale="1">
        <p:scale>
          <a:sx n="83" d="100"/>
          <a:sy n="83" d="100"/>
        </p:scale>
        <p:origin x="126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O'Hara" userId="4af207364510c311" providerId="LiveId" clId="{62688A67-118C-4EAC-8490-177A85A793B6}"/>
    <pc:docChg chg="undo custSel addSld delSld modSld sldOrd">
      <pc:chgData name="Scott O'Hara" userId="4af207364510c311" providerId="LiveId" clId="{62688A67-118C-4EAC-8490-177A85A793B6}" dt="2021-03-17T18:37:21.512" v="157" actId="47"/>
      <pc:docMkLst>
        <pc:docMk/>
      </pc:docMkLst>
      <pc:sldChg chg="del">
        <pc:chgData name="Scott O'Hara" userId="4af207364510c311" providerId="LiveId" clId="{62688A67-118C-4EAC-8490-177A85A793B6}" dt="2021-03-17T17:27:45.319" v="0" actId="47"/>
        <pc:sldMkLst>
          <pc:docMk/>
          <pc:sldMk cId="909022577" sldId="360"/>
        </pc:sldMkLst>
      </pc:sldChg>
      <pc:sldChg chg="modSp mod">
        <pc:chgData name="Scott O'Hara" userId="4af207364510c311" providerId="LiveId" clId="{62688A67-118C-4EAC-8490-177A85A793B6}" dt="2021-03-17T17:43:13.809" v="36" actId="1076"/>
        <pc:sldMkLst>
          <pc:docMk/>
          <pc:sldMk cId="970202411" sldId="1106"/>
        </pc:sldMkLst>
        <pc:spChg chg="mod">
          <ac:chgData name="Scott O'Hara" userId="4af207364510c311" providerId="LiveId" clId="{62688A67-118C-4EAC-8490-177A85A793B6}" dt="2021-03-17T17:43:13.809" v="36" actId="1076"/>
          <ac:spMkLst>
            <pc:docMk/>
            <pc:sldMk cId="970202411" sldId="1106"/>
            <ac:spMk id="7" creationId="{B5FFD23F-0241-49DA-A33F-86CC245CFDE0}"/>
          </ac:spMkLst>
        </pc:spChg>
      </pc:sldChg>
      <pc:sldChg chg="del">
        <pc:chgData name="Scott O'Hara" userId="4af207364510c311" providerId="LiveId" clId="{62688A67-118C-4EAC-8490-177A85A793B6}" dt="2021-03-17T17:27:46.515" v="1" actId="47"/>
        <pc:sldMkLst>
          <pc:docMk/>
          <pc:sldMk cId="4217294838" sldId="1107"/>
        </pc:sldMkLst>
      </pc:sldChg>
      <pc:sldChg chg="del">
        <pc:chgData name="Scott O'Hara" userId="4af207364510c311" providerId="LiveId" clId="{62688A67-118C-4EAC-8490-177A85A793B6}" dt="2021-03-17T17:31:45.401" v="4" actId="47"/>
        <pc:sldMkLst>
          <pc:docMk/>
          <pc:sldMk cId="2693914333" sldId="1109"/>
        </pc:sldMkLst>
      </pc:sldChg>
      <pc:sldChg chg="del">
        <pc:chgData name="Scott O'Hara" userId="4af207364510c311" providerId="LiveId" clId="{62688A67-118C-4EAC-8490-177A85A793B6}" dt="2021-03-17T17:31:48.774" v="5" actId="47"/>
        <pc:sldMkLst>
          <pc:docMk/>
          <pc:sldMk cId="3600557998" sldId="1110"/>
        </pc:sldMkLst>
      </pc:sldChg>
      <pc:sldChg chg="del">
        <pc:chgData name="Scott O'Hara" userId="4af207364510c311" providerId="LiveId" clId="{62688A67-118C-4EAC-8490-177A85A793B6}" dt="2021-03-17T17:31:49.927" v="6" actId="47"/>
        <pc:sldMkLst>
          <pc:docMk/>
          <pc:sldMk cId="2099253507" sldId="1111"/>
        </pc:sldMkLst>
      </pc:sldChg>
      <pc:sldChg chg="del">
        <pc:chgData name="Scott O'Hara" userId="4af207364510c311" providerId="LiveId" clId="{62688A67-118C-4EAC-8490-177A85A793B6}" dt="2021-03-17T17:31:51.922" v="7" actId="47"/>
        <pc:sldMkLst>
          <pc:docMk/>
          <pc:sldMk cId="3718282656" sldId="1112"/>
        </pc:sldMkLst>
      </pc:sldChg>
      <pc:sldChg chg="del">
        <pc:chgData name="Scott O'Hara" userId="4af207364510c311" providerId="LiveId" clId="{62688A67-118C-4EAC-8490-177A85A793B6}" dt="2021-03-17T17:31:55.671" v="8" actId="47"/>
        <pc:sldMkLst>
          <pc:docMk/>
          <pc:sldMk cId="4030032437" sldId="1113"/>
        </pc:sldMkLst>
      </pc:sldChg>
      <pc:sldChg chg="del">
        <pc:chgData name="Scott O'Hara" userId="4af207364510c311" providerId="LiveId" clId="{62688A67-118C-4EAC-8490-177A85A793B6}" dt="2021-03-17T17:31:56.973" v="9" actId="47"/>
        <pc:sldMkLst>
          <pc:docMk/>
          <pc:sldMk cId="3562919137" sldId="1114"/>
        </pc:sldMkLst>
      </pc:sldChg>
      <pc:sldChg chg="del">
        <pc:chgData name="Scott O'Hara" userId="4af207364510c311" providerId="LiveId" clId="{62688A67-118C-4EAC-8490-177A85A793B6}" dt="2021-03-17T17:32:03.466" v="12" actId="47"/>
        <pc:sldMkLst>
          <pc:docMk/>
          <pc:sldMk cId="2617021999" sldId="1115"/>
        </pc:sldMkLst>
      </pc:sldChg>
      <pc:sldChg chg="del">
        <pc:chgData name="Scott O'Hara" userId="4af207364510c311" providerId="LiveId" clId="{62688A67-118C-4EAC-8490-177A85A793B6}" dt="2021-03-17T17:32:12.335" v="13" actId="47"/>
        <pc:sldMkLst>
          <pc:docMk/>
          <pc:sldMk cId="4110881123" sldId="1116"/>
        </pc:sldMkLst>
      </pc:sldChg>
      <pc:sldChg chg="del">
        <pc:chgData name="Scott O'Hara" userId="4af207364510c311" providerId="LiveId" clId="{62688A67-118C-4EAC-8490-177A85A793B6}" dt="2021-03-17T17:32:30.839" v="14" actId="47"/>
        <pc:sldMkLst>
          <pc:docMk/>
          <pc:sldMk cId="235214207" sldId="1117"/>
        </pc:sldMkLst>
      </pc:sldChg>
      <pc:sldChg chg="del">
        <pc:chgData name="Scott O'Hara" userId="4af207364510c311" providerId="LiveId" clId="{62688A67-118C-4EAC-8490-177A85A793B6}" dt="2021-03-17T17:32:32.982" v="15" actId="47"/>
        <pc:sldMkLst>
          <pc:docMk/>
          <pc:sldMk cId="3999579290" sldId="1118"/>
        </pc:sldMkLst>
      </pc:sldChg>
      <pc:sldChg chg="del">
        <pc:chgData name="Scott O'Hara" userId="4af207364510c311" providerId="LiveId" clId="{62688A67-118C-4EAC-8490-177A85A793B6}" dt="2021-03-17T17:32:34.470" v="16" actId="47"/>
        <pc:sldMkLst>
          <pc:docMk/>
          <pc:sldMk cId="3993429692" sldId="1119"/>
        </pc:sldMkLst>
      </pc:sldChg>
      <pc:sldChg chg="ord">
        <pc:chgData name="Scott O'Hara" userId="4af207364510c311" providerId="LiveId" clId="{62688A67-118C-4EAC-8490-177A85A793B6}" dt="2021-03-17T17:47:59.494" v="39"/>
        <pc:sldMkLst>
          <pc:docMk/>
          <pc:sldMk cId="1167825353" sldId="1126"/>
        </pc:sldMkLst>
      </pc:sldChg>
      <pc:sldChg chg="del">
        <pc:chgData name="Scott O'Hara" userId="4af207364510c311" providerId="LiveId" clId="{62688A67-118C-4EAC-8490-177A85A793B6}" dt="2021-03-17T17:48:15.916" v="40" actId="47"/>
        <pc:sldMkLst>
          <pc:docMk/>
          <pc:sldMk cId="3302712866" sldId="1127"/>
        </pc:sldMkLst>
      </pc:sldChg>
      <pc:sldChg chg="del">
        <pc:chgData name="Scott O'Hara" userId="4af207364510c311" providerId="LiveId" clId="{62688A67-118C-4EAC-8490-177A85A793B6}" dt="2021-03-17T17:48:17.506" v="41" actId="47"/>
        <pc:sldMkLst>
          <pc:docMk/>
          <pc:sldMk cId="2518915444" sldId="1128"/>
        </pc:sldMkLst>
      </pc:sldChg>
      <pc:sldChg chg="del">
        <pc:chgData name="Scott O'Hara" userId="4af207364510c311" providerId="LiveId" clId="{62688A67-118C-4EAC-8490-177A85A793B6}" dt="2021-03-17T17:48:20.466" v="43" actId="47"/>
        <pc:sldMkLst>
          <pc:docMk/>
          <pc:sldMk cId="3528415637" sldId="1129"/>
        </pc:sldMkLst>
      </pc:sldChg>
      <pc:sldChg chg="del">
        <pc:chgData name="Scott O'Hara" userId="4af207364510c311" providerId="LiveId" clId="{62688A67-118C-4EAC-8490-177A85A793B6}" dt="2021-03-17T17:48:18.579" v="42" actId="47"/>
        <pc:sldMkLst>
          <pc:docMk/>
          <pc:sldMk cId="2507035866" sldId="1130"/>
        </pc:sldMkLst>
      </pc:sldChg>
      <pc:sldChg chg="del">
        <pc:chgData name="Scott O'Hara" userId="4af207364510c311" providerId="LiveId" clId="{62688A67-118C-4EAC-8490-177A85A793B6}" dt="2021-03-17T17:48:23.575" v="44" actId="47"/>
        <pc:sldMkLst>
          <pc:docMk/>
          <pc:sldMk cId="508866953" sldId="1131"/>
        </pc:sldMkLst>
      </pc:sldChg>
      <pc:sldChg chg="del">
        <pc:chgData name="Scott O'Hara" userId="4af207364510c311" providerId="LiveId" clId="{62688A67-118C-4EAC-8490-177A85A793B6}" dt="2021-03-17T17:48:24.262" v="45" actId="47"/>
        <pc:sldMkLst>
          <pc:docMk/>
          <pc:sldMk cId="374909512" sldId="1132"/>
        </pc:sldMkLst>
      </pc:sldChg>
      <pc:sldChg chg="del">
        <pc:chgData name="Scott O'Hara" userId="4af207364510c311" providerId="LiveId" clId="{62688A67-118C-4EAC-8490-177A85A793B6}" dt="2021-03-17T17:48:24.926" v="46" actId="47"/>
        <pc:sldMkLst>
          <pc:docMk/>
          <pc:sldMk cId="2688417109" sldId="1133"/>
        </pc:sldMkLst>
      </pc:sldChg>
      <pc:sldChg chg="del">
        <pc:chgData name="Scott O'Hara" userId="4af207364510c311" providerId="LiveId" clId="{62688A67-118C-4EAC-8490-177A85A793B6}" dt="2021-03-17T17:48:25.650" v="47" actId="47"/>
        <pc:sldMkLst>
          <pc:docMk/>
          <pc:sldMk cId="4246764974" sldId="1134"/>
        </pc:sldMkLst>
      </pc:sldChg>
      <pc:sldChg chg="del">
        <pc:chgData name="Scott O'Hara" userId="4af207364510c311" providerId="LiveId" clId="{62688A67-118C-4EAC-8490-177A85A793B6}" dt="2021-03-17T17:48:26.936" v="48" actId="47"/>
        <pc:sldMkLst>
          <pc:docMk/>
          <pc:sldMk cId="2571284718" sldId="1135"/>
        </pc:sldMkLst>
      </pc:sldChg>
      <pc:sldChg chg="del">
        <pc:chgData name="Scott O'Hara" userId="4af207364510c311" providerId="LiveId" clId="{62688A67-118C-4EAC-8490-177A85A793B6}" dt="2021-03-17T17:31:59.394" v="10" actId="47"/>
        <pc:sldMkLst>
          <pc:docMk/>
          <pc:sldMk cId="3295869296" sldId="1136"/>
        </pc:sldMkLst>
      </pc:sldChg>
      <pc:sldChg chg="modSp mod">
        <pc:chgData name="Scott O'Hara" userId="4af207364510c311" providerId="LiveId" clId="{62688A67-118C-4EAC-8490-177A85A793B6}" dt="2021-03-17T17:50:32.843" v="68" actId="20577"/>
        <pc:sldMkLst>
          <pc:docMk/>
          <pc:sldMk cId="420620002" sldId="1137"/>
        </pc:sldMkLst>
        <pc:spChg chg="mod">
          <ac:chgData name="Scott O'Hara" userId="4af207364510c311" providerId="LiveId" clId="{62688A67-118C-4EAC-8490-177A85A793B6}" dt="2021-03-17T17:50:32.843" v="68" actId="20577"/>
          <ac:spMkLst>
            <pc:docMk/>
            <pc:sldMk cId="420620002" sldId="1137"/>
            <ac:spMk id="3" creationId="{CB53D919-221E-4D00-B650-AD2BE7B29895}"/>
          </ac:spMkLst>
        </pc:spChg>
      </pc:sldChg>
      <pc:sldChg chg="del">
        <pc:chgData name="Scott O'Hara" userId="4af207364510c311" providerId="LiveId" clId="{62688A67-118C-4EAC-8490-177A85A793B6}" dt="2021-03-17T17:32:00.181" v="11" actId="47"/>
        <pc:sldMkLst>
          <pc:docMk/>
          <pc:sldMk cId="3822401650" sldId="1138"/>
        </pc:sldMkLst>
      </pc:sldChg>
      <pc:sldChg chg="del">
        <pc:chgData name="Scott O'Hara" userId="4af207364510c311" providerId="LiveId" clId="{62688A67-118C-4EAC-8490-177A85A793B6}" dt="2021-03-17T18:37:21.512" v="157" actId="47"/>
        <pc:sldMkLst>
          <pc:docMk/>
          <pc:sldMk cId="2884668598" sldId="1139"/>
        </pc:sldMkLst>
      </pc:sldChg>
      <pc:sldChg chg="add">
        <pc:chgData name="Scott O'Hara" userId="4af207364510c311" providerId="LiveId" clId="{62688A67-118C-4EAC-8490-177A85A793B6}" dt="2021-03-17T17:29:19.769" v="2"/>
        <pc:sldMkLst>
          <pc:docMk/>
          <pc:sldMk cId="667107330" sldId="1140"/>
        </pc:sldMkLst>
      </pc:sldChg>
      <pc:sldChg chg="add">
        <pc:chgData name="Scott O'Hara" userId="4af207364510c311" providerId="LiveId" clId="{62688A67-118C-4EAC-8490-177A85A793B6}" dt="2021-03-17T17:30:28.082" v="3"/>
        <pc:sldMkLst>
          <pc:docMk/>
          <pc:sldMk cId="479213941" sldId="1141"/>
        </pc:sldMkLst>
      </pc:sldChg>
      <pc:sldChg chg="add">
        <pc:chgData name="Scott O'Hara" userId="4af207364510c311" providerId="LiveId" clId="{62688A67-118C-4EAC-8490-177A85A793B6}" dt="2021-03-17T17:30:28.082" v="3"/>
        <pc:sldMkLst>
          <pc:docMk/>
          <pc:sldMk cId="3565938483" sldId="1142"/>
        </pc:sldMkLst>
      </pc:sldChg>
      <pc:sldChg chg="add">
        <pc:chgData name="Scott O'Hara" userId="4af207364510c311" providerId="LiveId" clId="{62688A67-118C-4EAC-8490-177A85A793B6}" dt="2021-03-17T17:30:28.082" v="3"/>
        <pc:sldMkLst>
          <pc:docMk/>
          <pc:sldMk cId="1701982373" sldId="1143"/>
        </pc:sldMkLst>
      </pc:sldChg>
      <pc:sldChg chg="add">
        <pc:chgData name="Scott O'Hara" userId="4af207364510c311" providerId="LiveId" clId="{62688A67-118C-4EAC-8490-177A85A793B6}" dt="2021-03-17T17:30:28.082" v="3"/>
        <pc:sldMkLst>
          <pc:docMk/>
          <pc:sldMk cId="3574539881" sldId="1144"/>
        </pc:sldMkLst>
      </pc:sldChg>
      <pc:sldChg chg="add">
        <pc:chgData name="Scott O'Hara" userId="4af207364510c311" providerId="LiveId" clId="{62688A67-118C-4EAC-8490-177A85A793B6}" dt="2021-03-17T17:47:31.801" v="37"/>
        <pc:sldMkLst>
          <pc:docMk/>
          <pc:sldMk cId="1571959502" sldId="1145"/>
        </pc:sldMkLst>
      </pc:sldChg>
      <pc:sldChg chg="add">
        <pc:chgData name="Scott O'Hara" userId="4af207364510c311" providerId="LiveId" clId="{62688A67-118C-4EAC-8490-177A85A793B6}" dt="2021-03-17T17:47:31.801" v="37"/>
        <pc:sldMkLst>
          <pc:docMk/>
          <pc:sldMk cId="1225023424" sldId="1146"/>
        </pc:sldMkLst>
      </pc:sldChg>
      <pc:sldChg chg="add">
        <pc:chgData name="Scott O'Hara" userId="4af207364510c311" providerId="LiveId" clId="{62688A67-118C-4EAC-8490-177A85A793B6}" dt="2021-03-17T17:47:31.801" v="37"/>
        <pc:sldMkLst>
          <pc:docMk/>
          <pc:sldMk cId="601540379" sldId="1147"/>
        </pc:sldMkLst>
      </pc:sldChg>
      <pc:sldChg chg="addSp modSp add mod">
        <pc:chgData name="Scott O'Hara" userId="4af207364510c311" providerId="LiveId" clId="{62688A67-118C-4EAC-8490-177A85A793B6}" dt="2021-03-17T17:55:43.362" v="152" actId="692"/>
        <pc:sldMkLst>
          <pc:docMk/>
          <pc:sldMk cId="3527671241" sldId="1148"/>
        </pc:sldMkLst>
        <pc:spChg chg="add mod">
          <ac:chgData name="Scott O'Hara" userId="4af207364510c311" providerId="LiveId" clId="{62688A67-118C-4EAC-8490-177A85A793B6}" dt="2021-03-17T17:55:43.362" v="152" actId="692"/>
          <ac:spMkLst>
            <pc:docMk/>
            <pc:sldMk cId="3527671241" sldId="1148"/>
            <ac:spMk id="2" creationId="{9065CA17-9DE2-43A1-9278-1BD185CA560A}"/>
          </ac:spMkLst>
        </pc:spChg>
        <pc:picChg chg="mod">
          <ac:chgData name="Scott O'Hara" userId="4af207364510c311" providerId="LiveId" clId="{62688A67-118C-4EAC-8490-177A85A793B6}" dt="2021-03-17T17:55:17.733" v="150" actId="1037"/>
          <ac:picMkLst>
            <pc:docMk/>
            <pc:sldMk cId="3527671241" sldId="1148"/>
            <ac:picMk id="5" creationId="{3245D24D-2081-4EFF-9151-EC4A5FCD3345}"/>
          </ac:picMkLst>
        </pc:picChg>
        <pc:cxnChg chg="add mod">
          <ac:chgData name="Scott O'Hara" userId="4af207364510c311" providerId="LiveId" clId="{62688A67-118C-4EAC-8490-177A85A793B6}" dt="2021-03-17T17:55:28.855" v="151" actId="1076"/>
          <ac:cxnSpMkLst>
            <pc:docMk/>
            <pc:sldMk cId="3527671241" sldId="1148"/>
            <ac:cxnSpMk id="4" creationId="{DCAB790D-74E3-41AA-B9A4-CD91B13164D4}"/>
          </ac:cxnSpMkLst>
        </pc:cxnChg>
      </pc:sldChg>
      <pc:sldChg chg="addSp delSp add del setBg delDesignElem">
        <pc:chgData name="Scott O'Hara" userId="4af207364510c311" providerId="LiveId" clId="{62688A67-118C-4EAC-8490-177A85A793B6}" dt="2021-03-17T18:37:17.421" v="155"/>
        <pc:sldMkLst>
          <pc:docMk/>
          <pc:sldMk cId="426915167" sldId="1149"/>
        </pc:sldMkLst>
        <pc:spChg chg="add del">
          <ac:chgData name="Scott O'Hara" userId="4af207364510c311" providerId="LiveId" clId="{62688A67-118C-4EAC-8490-177A85A793B6}" dt="2021-03-17T18:37:17.421" v="155"/>
          <ac:spMkLst>
            <pc:docMk/>
            <pc:sldMk cId="426915167" sldId="1149"/>
            <ac:spMk id="15" creationId="{7E134C76-7FB4-4BB7-9322-DD8A4B179ACD}"/>
          </ac:spMkLst>
        </pc:spChg>
        <pc:spChg chg="add del">
          <ac:chgData name="Scott O'Hara" userId="4af207364510c311" providerId="LiveId" clId="{62688A67-118C-4EAC-8490-177A85A793B6}" dt="2021-03-17T18:37:17.421" v="155"/>
          <ac:spMkLst>
            <pc:docMk/>
            <pc:sldMk cId="426915167" sldId="1149"/>
            <ac:spMk id="17" creationId="{C0C57804-4F33-4D85-AA3E-DA0F214BBD91}"/>
          </ac:spMkLst>
        </pc:spChg>
      </pc:sldChg>
      <pc:sldChg chg="add">
        <pc:chgData name="Scott O'Hara" userId="4af207364510c311" providerId="LiveId" clId="{62688A67-118C-4EAC-8490-177A85A793B6}" dt="2021-03-17T18:37:17.468" v="156"/>
        <pc:sldMkLst>
          <pc:docMk/>
          <pc:sldMk cId="4189477493" sldId="11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D681-E138-4B5B-81B9-7AAC1FF8D02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9CC6-3086-4083-AF8A-070D06C6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6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27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ml-courses.github.io/cs181-web-2017/" TargetMode="External"/><Relationship Id="rId2" Type="http://schemas.openxmlformats.org/officeDocument/2006/relationships/hyperlink" Target="https://www.coursera.org/learn/ml-regression/home/welc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python-machine-learning/home/welcom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678988" cy="24046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tx2"/>
                </a:solidFill>
              </a:rPr>
              <a:t>Gaussian 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5324702" cy="1111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03/17/2021</a:t>
            </a: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293" y="691383"/>
            <a:ext cx="11329413" cy="5109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3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273" y="405056"/>
            <a:ext cx="11173722" cy="57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5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215" y="405056"/>
            <a:ext cx="10951837" cy="57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9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41" y="405056"/>
            <a:ext cx="10802784" cy="57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3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883" y="405056"/>
            <a:ext cx="10634500" cy="57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8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883" y="419717"/>
            <a:ext cx="10634500" cy="5698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2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95" y="293667"/>
            <a:ext cx="9615410" cy="7811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Limitations of K-Means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944" y="1621597"/>
            <a:ext cx="5973562" cy="3837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1C8DA-763F-41CA-9C89-042C120F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731" y="1852506"/>
            <a:ext cx="4571488" cy="1615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3971B-5AA2-46DB-8F3B-B325FE8ED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420" y="3852150"/>
            <a:ext cx="4798110" cy="1314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5E830-DEFA-47B5-BF86-2006088808E5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2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5D24D-2081-4EFF-9151-EC4A5FCD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618" y="170015"/>
            <a:ext cx="9957924" cy="64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5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5D24D-2081-4EFF-9151-EC4A5FCD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330" y="132736"/>
            <a:ext cx="9848500" cy="65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3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5D24D-2081-4EFF-9151-EC4A5FCD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618" y="270498"/>
            <a:ext cx="9957924" cy="62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4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69D023-A232-4B22-B1FA-7CD13475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3" y="184728"/>
            <a:ext cx="3065752" cy="76661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FFD23F-0241-49DA-A33F-86CC245C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321" y="1175650"/>
            <a:ext cx="9781309" cy="5370701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Machine Learning: Clustering &amp; Retrieval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University of Washington, Profs. Emily Fox &amp; Carlos Guestrin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hlinkClick r:id="rId2"/>
              </a:rPr>
              <a:t>https://www.coursera.org/learn/ml-regression/home/welcome</a:t>
            </a:r>
            <a:endParaRPr lang="en-US" sz="1800" b="1" dirty="0"/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CS181 course at Harvard University:</a:t>
            </a:r>
          </a:p>
          <a:p>
            <a:r>
              <a:rPr lang="en-US" sz="1800" b="1" i="1" dirty="0"/>
              <a:t>CS181 Intelligent Machines: Perception, Learning and Uncertainty</a:t>
            </a:r>
            <a:r>
              <a:rPr lang="en-US" sz="1800" b="1" dirty="0"/>
              <a:t>, Sarah Finney, Spring 2009</a:t>
            </a:r>
          </a:p>
          <a:p>
            <a:r>
              <a:rPr lang="en-US" sz="1800" b="1" i="1" dirty="0"/>
              <a:t>CS181 Intelligent Machines: Perception, Learning and Uncertainty</a:t>
            </a:r>
            <a:r>
              <a:rPr lang="en-US" sz="1800" b="1" dirty="0"/>
              <a:t>, Prof. David C Brooks, Spring 2011</a:t>
            </a:r>
          </a:p>
          <a:p>
            <a:r>
              <a:rPr lang="en-US" sz="1800" b="1" i="1" dirty="0"/>
              <a:t>CS181 – Machine Learning</a:t>
            </a:r>
            <a:r>
              <a:rPr lang="en-US" sz="1800" b="1" dirty="0"/>
              <a:t>, Prof. David Parkes, Spring 2017. </a:t>
            </a:r>
            <a:r>
              <a:rPr lang="en-US" sz="1800" b="1" dirty="0">
                <a:solidFill>
                  <a:schemeClr val="tx1"/>
                </a:solidFill>
                <a:hlinkClick r:id="rId3"/>
              </a:rPr>
              <a:t>https://harvard-ml-courses.github.io/cs181-web-2017/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Applied Machine Learning in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University of Michigan, Prof. Kevin Collins Thompson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hlinkClick r:id="rId4"/>
              </a:rPr>
              <a:t>https://www.coursera.org/learn/python-machine-learning/home/welcome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7020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5D24D-2081-4EFF-9151-EC4A5FCD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3294" y="132736"/>
            <a:ext cx="9559124" cy="6555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5CA17-9DE2-43A1-9278-1BD185CA560A}"/>
              </a:ext>
            </a:extLst>
          </p:cNvPr>
          <p:cNvSpPr txBox="1"/>
          <p:nvPr/>
        </p:nvSpPr>
        <p:spPr>
          <a:xfrm>
            <a:off x="9535577" y="4242806"/>
            <a:ext cx="2521528" cy="707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Previously looked at DBSCAN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AB790D-74E3-41AA-B9A4-CD91B13164D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885383" y="4950692"/>
            <a:ext cx="1910958" cy="1099127"/>
          </a:xfrm>
          <a:prstGeom prst="straightConnector1">
            <a:avLst/>
          </a:prstGeom>
          <a:ln w="635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7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4872" y="151179"/>
            <a:ext cx="769712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Clustering Topics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Hierarchical Agglomerative Clustering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HDBSCAN*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Cross-validation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Autoencoders</a:t>
            </a:r>
          </a:p>
          <a:p>
            <a:pPr marL="514350" indent="-514350" algn="l">
              <a:buFont typeface="+mj-lt"/>
              <a:buAutoNum type="arabicPeriod"/>
            </a:pPr>
            <a:endParaRPr lang="en-US" sz="2400" b="1" dirty="0"/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Density Estimation Topics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Histograms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Kernel Density Estimation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Dimensionality Reduction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Principal Component Analysis (PCA)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t-SNE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UMAP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Autoencoders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Outlier Detection Topics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entury Gothic" panose="020B0502020202020204"/>
              </a:rPr>
              <a:t>One-Class Classifier Learning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Autoencoders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Deep Neural Network Approaches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801E49-DC02-4A07-B660-465701FF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89" y="1097871"/>
            <a:ext cx="4111063" cy="5739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Future Topics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7B7DA-CCED-49CA-851B-FA0434E3032F}"/>
              </a:ext>
            </a:extLst>
          </p:cNvPr>
          <p:cNvSpPr txBox="1"/>
          <p:nvPr/>
        </p:nvSpPr>
        <p:spPr>
          <a:xfrm>
            <a:off x="401061" y="4335470"/>
            <a:ext cx="383309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References: </a:t>
            </a:r>
          </a:p>
          <a:p>
            <a:r>
              <a:rPr lang="en-US" sz="1000" u="sng" dirty="0">
                <a:solidFill>
                  <a:schemeClr val="bg1"/>
                </a:solidFill>
              </a:rPr>
              <a:t>The Hundred-Page Machine Learning Book. </a:t>
            </a:r>
            <a:r>
              <a:rPr lang="en-US" sz="1000" dirty="0">
                <a:solidFill>
                  <a:schemeClr val="bg1"/>
                </a:solidFill>
              </a:rPr>
              <a:t>Andriy Burkov.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Cluster analysis, https://en.wikipedia.org/w/index.php?title=Cluster_analysis&amp;oldid=1002271612 (last visited Jan. 27, 2021).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Dimensionality reduction, https://en.wikipedia.org/w/index.php?title=Dimensionality_reduction&amp;oldid=1002754996 (last visited Jan. 27, 2021).</a:t>
            </a:r>
          </a:p>
        </p:txBody>
      </p:sp>
    </p:spTree>
    <p:extLst>
      <p:ext uri="{BB962C8B-B14F-4D97-AF65-F5344CB8AC3E}">
        <p14:creationId xmlns:p14="http://schemas.microsoft.com/office/powerpoint/2010/main" val="420620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678988" cy="24046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tx2"/>
                </a:solidFill>
              </a:rPr>
              <a:t>Gaussian 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5324702" cy="1111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03/17/2021</a:t>
            </a:r>
          </a:p>
        </p:txBody>
      </p:sp>
    </p:spTree>
    <p:extLst>
      <p:ext uri="{BB962C8B-B14F-4D97-AF65-F5344CB8AC3E}">
        <p14:creationId xmlns:p14="http://schemas.microsoft.com/office/powerpoint/2010/main" val="4189477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New Talk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D4C4B-C3E6-44E6-AA27-AF5B80C8FEFC}"/>
              </a:ext>
            </a:extLst>
          </p:cNvPr>
          <p:cNvSpPr txBox="1"/>
          <p:nvPr/>
        </p:nvSpPr>
        <p:spPr>
          <a:xfrm>
            <a:off x="8301181" y="6316898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AC4A2-2738-4A2F-AD14-2BE47079F612}"/>
              </a:ext>
            </a:extLst>
          </p:cNvPr>
          <p:cNvSpPr txBox="1"/>
          <p:nvPr/>
        </p:nvSpPr>
        <p:spPr>
          <a:xfrm>
            <a:off x="8301181" y="5215903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Reference: </a:t>
            </a:r>
            <a:r>
              <a:rPr lang="en-US" sz="1000" u="sng" dirty="0">
                <a:solidFill>
                  <a:schemeClr val="bg1"/>
                </a:solidFill>
              </a:rPr>
              <a:t>Machine Learning: Clustering &amp; Retrieval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</a:rPr>
              <a:t>University of Washington, Profs. Emily Fox &amp; Carlos Guestrin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3D014-C74F-4E5E-ABC3-0050EB68F21A}"/>
              </a:ext>
            </a:extLst>
          </p:cNvPr>
          <p:cNvSpPr txBox="1"/>
          <p:nvPr/>
        </p:nvSpPr>
        <p:spPr>
          <a:xfrm>
            <a:off x="7474526" y="5843345"/>
            <a:ext cx="4643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Reference: </a:t>
            </a:r>
            <a:r>
              <a:rPr lang="en-US" sz="1000" u="sng" dirty="0">
                <a:solidFill>
                  <a:schemeClr val="bg1"/>
                </a:solidFill>
              </a:rPr>
              <a:t>The Hundred-Page Machine Learning Book. </a:t>
            </a:r>
            <a:r>
              <a:rPr lang="en-US" sz="1000" dirty="0">
                <a:solidFill>
                  <a:schemeClr val="bg1"/>
                </a:solidFill>
              </a:rPr>
              <a:t>Andriy Burkov.</a:t>
            </a:r>
          </a:p>
        </p:txBody>
      </p:sp>
    </p:spTree>
    <p:extLst>
      <p:ext uri="{BB962C8B-B14F-4D97-AF65-F5344CB8AC3E}">
        <p14:creationId xmlns:p14="http://schemas.microsoft.com/office/powerpoint/2010/main" val="285179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029" y="472761"/>
            <a:ext cx="7349942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3 Types of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5" y="1688481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Credit: </a:t>
            </a:r>
            <a:r>
              <a:rPr lang="en-US" sz="1000" dirty="0">
                <a:solidFill>
                  <a:schemeClr val="bg1"/>
                </a:solidFill>
              </a:rPr>
              <a:t>image borrowed from lecture slides David Silver,  DeepMind, “Introduction to Reinforcement Learning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211358" y="1542985"/>
            <a:ext cx="63120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 label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linear regression, decision trees,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SVMs.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patterns 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principle component analysis or clustering algorithms such as K-means, HAC, or Gaussian mixture models.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4872" y="412789"/>
            <a:ext cx="769712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Density Estimation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Model the probability density function of the unknown probability distribution from which the dataset has been drawn.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Dimensionality Reduction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Finds an approximate version of a dataset using fewer features while retaining some meaningful properties of the original data.</a:t>
            </a:r>
          </a:p>
          <a:p>
            <a:pPr marL="514350" indent="-514350" algn="l">
              <a:buFont typeface="+mj-lt"/>
              <a:buAutoNum type="arabicPeriod"/>
            </a:pPr>
            <a:endParaRPr lang="en-US" sz="1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Outlier Detection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Detect the examples in the dataset that are very different from what a typical example in the dataset looks like.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>
                <a:highlight>
                  <a:srgbClr val="0000FF"/>
                </a:highlight>
              </a:rPr>
              <a:t>Clustering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FF"/>
                </a:highlight>
              </a:rPr>
              <a:t>The task of grouping a set of objects in such a way that objects in the same group (called a </a:t>
            </a:r>
            <a:r>
              <a:rPr lang="en-US" sz="2000" b="1" dirty="0">
                <a:highlight>
                  <a:srgbClr val="0000FF"/>
                </a:highlight>
              </a:rPr>
              <a:t>cluster</a:t>
            </a:r>
            <a:r>
              <a:rPr lang="en-US" sz="2000" dirty="0">
                <a:highlight>
                  <a:srgbClr val="0000FF"/>
                </a:highlight>
              </a:rPr>
              <a:t>) are more like each other than to those in other groups (clusters).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801E49-DC02-4A07-B660-465701FF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89" y="1097871"/>
            <a:ext cx="4111063" cy="168458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Four Kinds of unsupervised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7B7DA-CCED-49CA-851B-FA0434E3032F}"/>
              </a:ext>
            </a:extLst>
          </p:cNvPr>
          <p:cNvSpPr txBox="1"/>
          <p:nvPr/>
        </p:nvSpPr>
        <p:spPr>
          <a:xfrm>
            <a:off x="401061" y="4335470"/>
            <a:ext cx="383309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References: </a:t>
            </a:r>
          </a:p>
          <a:p>
            <a:r>
              <a:rPr lang="en-US" sz="1000" u="sng" dirty="0">
                <a:solidFill>
                  <a:schemeClr val="bg1"/>
                </a:solidFill>
              </a:rPr>
              <a:t>The Hundred-Page Machine Learning Book. </a:t>
            </a:r>
            <a:r>
              <a:rPr lang="en-US" sz="1000" dirty="0">
                <a:solidFill>
                  <a:schemeClr val="bg1"/>
                </a:solidFill>
              </a:rPr>
              <a:t>Andriy Burkov.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Cluster analysis, https://en.wikipedia.org/w/index.php?title=Cluster_analysis&amp;oldid=1002271612 (last visited Jan. 27, 2021).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Dimensionality reduction, https://en.wikipedia.org/w/index.php?title=Dimensionality_reduction&amp;oldid=1002754996 (last visited Jan. 27, 2021).</a:t>
            </a:r>
          </a:p>
        </p:txBody>
      </p:sp>
    </p:spTree>
    <p:extLst>
      <p:ext uri="{BB962C8B-B14F-4D97-AF65-F5344CB8AC3E}">
        <p14:creationId xmlns:p14="http://schemas.microsoft.com/office/powerpoint/2010/main" val="276428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5D24D-2081-4EFF-9151-EC4A5FCD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18" y="132736"/>
            <a:ext cx="9957924" cy="65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0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5D24D-2081-4EFF-9151-EC4A5FCD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2717" y="132736"/>
            <a:ext cx="8549725" cy="65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1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5D24D-2081-4EFF-9151-EC4A5FCD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7329" y="132736"/>
            <a:ext cx="8060501" cy="65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3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5D24D-2081-4EFF-9151-EC4A5FCD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1089" y="132736"/>
            <a:ext cx="8152981" cy="65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5D24D-2081-4EFF-9151-EC4A5FCD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3038" y="132736"/>
            <a:ext cx="8089084" cy="65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98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777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Slice</vt:lpstr>
      <vt:lpstr>Gaussian Mixture Models</vt:lpstr>
      <vt:lpstr>References</vt:lpstr>
      <vt:lpstr>3 Types of Machine Learning</vt:lpstr>
      <vt:lpstr>Four Kinds of 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K-Means</vt:lpstr>
      <vt:lpstr>PowerPoint Presentation</vt:lpstr>
      <vt:lpstr>PowerPoint Presentation</vt:lpstr>
      <vt:lpstr>PowerPoint Presentation</vt:lpstr>
      <vt:lpstr>PowerPoint Presentation</vt:lpstr>
      <vt:lpstr>Future Topics</vt:lpstr>
      <vt:lpstr>Gaussian Mixture Models</vt:lpstr>
      <vt:lpstr>New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Unsupervised learning</dc:title>
  <dc:creator>Scott O'Hara</dc:creator>
  <cp:lastModifiedBy>Scott O'Hara</cp:lastModifiedBy>
  <cp:revision>14</cp:revision>
  <dcterms:created xsi:type="dcterms:W3CDTF">2021-01-27T22:06:50Z</dcterms:created>
  <dcterms:modified xsi:type="dcterms:W3CDTF">2021-03-17T18:37:33Z</dcterms:modified>
</cp:coreProperties>
</file>