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4" r:id="rId2"/>
    <p:sldId id="357" r:id="rId3"/>
    <p:sldId id="356" r:id="rId4"/>
    <p:sldId id="345" r:id="rId5"/>
    <p:sldId id="376" r:id="rId6"/>
    <p:sldId id="337" r:id="rId7"/>
    <p:sldId id="360" r:id="rId8"/>
    <p:sldId id="359" r:id="rId9"/>
    <p:sldId id="361" r:id="rId10"/>
    <p:sldId id="362" r:id="rId11"/>
    <p:sldId id="358" r:id="rId12"/>
    <p:sldId id="363" r:id="rId13"/>
    <p:sldId id="364" r:id="rId14"/>
    <p:sldId id="380" r:id="rId15"/>
    <p:sldId id="346" r:id="rId16"/>
    <p:sldId id="365" r:id="rId17"/>
    <p:sldId id="347" r:id="rId18"/>
    <p:sldId id="366" r:id="rId19"/>
    <p:sldId id="368" r:id="rId20"/>
    <p:sldId id="369" r:id="rId21"/>
    <p:sldId id="370" r:id="rId22"/>
    <p:sldId id="348" r:id="rId23"/>
    <p:sldId id="377" r:id="rId24"/>
    <p:sldId id="381" r:id="rId25"/>
    <p:sldId id="350" r:id="rId26"/>
    <p:sldId id="349" r:id="rId27"/>
    <p:sldId id="371" r:id="rId28"/>
    <p:sldId id="372" r:id="rId29"/>
    <p:sldId id="352" r:id="rId30"/>
    <p:sldId id="373" r:id="rId31"/>
    <p:sldId id="374" r:id="rId32"/>
    <p:sldId id="375" r:id="rId33"/>
    <p:sldId id="351" r:id="rId34"/>
    <p:sldId id="378" r:id="rId35"/>
    <p:sldId id="353" r:id="rId36"/>
    <p:sldId id="384" r:id="rId37"/>
    <p:sldId id="354" r:id="rId38"/>
    <p:sldId id="379" r:id="rId39"/>
    <p:sldId id="355" r:id="rId40"/>
    <p:sldId id="382" r:id="rId41"/>
    <p:sldId id="38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CCF3E-5E42-4135-9140-985363806727}" v="34" dt="2020-10-14T21:30:19.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O'Hara" userId="4af207364510c311" providerId="LiveId" clId="{B34CCF3E-5E42-4135-9140-985363806727}"/>
    <pc:docChg chg="undo redo custSel addSld delSld modSld sldOrd delMainMaster">
      <pc:chgData name="Scott O'Hara" userId="4af207364510c311" providerId="LiveId" clId="{B34CCF3E-5E42-4135-9140-985363806727}" dt="2020-10-14T22:51:55.394" v="10728" actId="20577"/>
      <pc:docMkLst>
        <pc:docMk/>
      </pc:docMkLst>
      <pc:sldChg chg="del">
        <pc:chgData name="Scott O'Hara" userId="4af207364510c311" providerId="LiveId" clId="{B34CCF3E-5E42-4135-9140-985363806727}" dt="2020-09-30T15:44:16.465" v="4" actId="2696"/>
        <pc:sldMkLst>
          <pc:docMk/>
          <pc:sldMk cId="1501512254" sldId="256"/>
        </pc:sldMkLst>
      </pc:sldChg>
      <pc:sldChg chg="modSp add mod ord">
        <pc:chgData name="Scott O'Hara" userId="4af207364510c311" providerId="LiveId" clId="{B34CCF3E-5E42-4135-9140-985363806727}" dt="2020-09-30T18:18:03.599" v="2698" actId="15"/>
        <pc:sldMkLst>
          <pc:docMk/>
          <pc:sldMk cId="1648470622" sldId="337"/>
        </pc:sldMkLst>
        <pc:spChg chg="mod">
          <ac:chgData name="Scott O'Hara" userId="4af207364510c311" providerId="LiveId" clId="{B34CCF3E-5E42-4135-9140-985363806727}" dt="2020-09-30T18:15:21.897" v="2619" actId="113"/>
          <ac:spMkLst>
            <pc:docMk/>
            <pc:sldMk cId="1648470622" sldId="337"/>
            <ac:spMk id="2" creationId="{E434F65A-AF18-4CE6-845A-DA5FA3A2EAC4}"/>
          </ac:spMkLst>
        </pc:spChg>
        <pc:spChg chg="mod">
          <ac:chgData name="Scott O'Hara" userId="4af207364510c311" providerId="LiveId" clId="{B34CCF3E-5E42-4135-9140-985363806727}" dt="2020-09-30T18:18:03.599" v="2698" actId="15"/>
          <ac:spMkLst>
            <pc:docMk/>
            <pc:sldMk cId="1648470622" sldId="337"/>
            <ac:spMk id="3" creationId="{CB53D919-221E-4D00-B650-AD2BE7B29895}"/>
          </ac:spMkLst>
        </pc:spChg>
      </pc:sldChg>
      <pc:sldChg chg="addSp delSp modSp add del mod setBg delDesignElem">
        <pc:chgData name="Scott O'Hara" userId="4af207364510c311" providerId="LiveId" clId="{B34CCF3E-5E42-4135-9140-985363806727}" dt="2020-10-14T22:51:55.394" v="10728" actId="20577"/>
        <pc:sldMkLst>
          <pc:docMk/>
          <pc:sldMk cId="244012274" sldId="344"/>
        </pc:sldMkLst>
        <pc:spChg chg="mod">
          <ac:chgData name="Scott O'Hara" userId="4af207364510c311" providerId="LiveId" clId="{B34CCF3E-5E42-4135-9140-985363806727}" dt="2020-09-30T15:56:40.378" v="211" actId="14100"/>
          <ac:spMkLst>
            <pc:docMk/>
            <pc:sldMk cId="244012274" sldId="344"/>
            <ac:spMk id="2" creationId="{00000000-0000-0000-0000-000000000000}"/>
          </ac:spMkLst>
        </pc:spChg>
        <pc:spChg chg="mod">
          <ac:chgData name="Scott O'Hara" userId="4af207364510c311" providerId="LiveId" clId="{B34CCF3E-5E42-4135-9140-985363806727}" dt="2020-10-14T22:51:55.394" v="10728" actId="20577"/>
          <ac:spMkLst>
            <pc:docMk/>
            <pc:sldMk cId="244012274" sldId="344"/>
            <ac:spMk id="3" creationId="{00000000-0000-0000-0000-000000000000}"/>
          </ac:spMkLst>
        </pc:spChg>
        <pc:spChg chg="add del">
          <ac:chgData name="Scott O'Hara" userId="4af207364510c311" providerId="LiveId" clId="{B34CCF3E-5E42-4135-9140-985363806727}" dt="2020-09-30T15:44:09.257" v="2"/>
          <ac:spMkLst>
            <pc:docMk/>
            <pc:sldMk cId="244012274" sldId="344"/>
            <ac:spMk id="15" creationId="{7E134C76-7FB4-4BB7-9322-DD8A4B179ACD}"/>
          </ac:spMkLst>
        </pc:spChg>
        <pc:spChg chg="add del">
          <ac:chgData name="Scott O'Hara" userId="4af207364510c311" providerId="LiveId" clId="{B34CCF3E-5E42-4135-9140-985363806727}" dt="2020-09-30T15:44:09.257" v="2"/>
          <ac:spMkLst>
            <pc:docMk/>
            <pc:sldMk cId="244012274" sldId="344"/>
            <ac:spMk id="17" creationId="{C0C57804-4F33-4D85-AA3E-DA0F214BBD91}"/>
          </ac:spMkLst>
        </pc:spChg>
      </pc:sldChg>
      <pc:sldChg chg="addSp modSp add mod ord">
        <pc:chgData name="Scott O'Hara" userId="4af207364510c311" providerId="LiveId" clId="{B34CCF3E-5E42-4135-9140-985363806727}" dt="2020-10-14T17:35:59.770" v="7602" actId="20577"/>
        <pc:sldMkLst>
          <pc:docMk/>
          <pc:sldMk cId="3433319987" sldId="345"/>
        </pc:sldMkLst>
        <pc:spChg chg="mod">
          <ac:chgData name="Scott O'Hara" userId="4af207364510c311" providerId="LiveId" clId="{B34CCF3E-5E42-4135-9140-985363806727}" dt="2020-10-14T17:35:31.330" v="7600" actId="20577"/>
          <ac:spMkLst>
            <pc:docMk/>
            <pc:sldMk cId="3433319987" sldId="345"/>
            <ac:spMk id="2" creationId="{E434F65A-AF18-4CE6-845A-DA5FA3A2EAC4}"/>
          </ac:spMkLst>
        </pc:spChg>
        <pc:spChg chg="mod">
          <ac:chgData name="Scott O'Hara" userId="4af207364510c311" providerId="LiveId" clId="{B34CCF3E-5E42-4135-9140-985363806727}" dt="2020-10-14T17:35:59.770" v="7602" actId="20577"/>
          <ac:spMkLst>
            <pc:docMk/>
            <pc:sldMk cId="3433319987" sldId="345"/>
            <ac:spMk id="3" creationId="{CB53D919-221E-4D00-B650-AD2BE7B29895}"/>
          </ac:spMkLst>
        </pc:spChg>
        <pc:spChg chg="add mod">
          <ac:chgData name="Scott O'Hara" userId="4af207364510c311" providerId="LiveId" clId="{B34CCF3E-5E42-4135-9140-985363806727}" dt="2020-09-30T18:03:17.637" v="2095" actId="20577"/>
          <ac:spMkLst>
            <pc:docMk/>
            <pc:sldMk cId="3433319987" sldId="345"/>
            <ac:spMk id="5" creationId="{BFBBBDEB-9216-4B22-A0DF-27CD4A97A002}"/>
          </ac:spMkLst>
        </pc:spChg>
      </pc:sldChg>
      <pc:sldChg chg="addSp delSp modSp add mod">
        <pc:chgData name="Scott O'Hara" userId="4af207364510c311" providerId="LiveId" clId="{B34CCF3E-5E42-4135-9140-985363806727}" dt="2020-10-14T18:30:35.737" v="7855" actId="20577"/>
        <pc:sldMkLst>
          <pc:docMk/>
          <pc:sldMk cId="3347296367" sldId="346"/>
        </pc:sldMkLst>
        <pc:spChg chg="mod">
          <ac:chgData name="Scott O'Hara" userId="4af207364510c311" providerId="LiveId" clId="{B34CCF3E-5E42-4135-9140-985363806727}" dt="2020-10-14T18:12:30.626" v="7643" actId="1076"/>
          <ac:spMkLst>
            <pc:docMk/>
            <pc:sldMk cId="3347296367" sldId="346"/>
            <ac:spMk id="2" creationId="{E434F65A-AF18-4CE6-845A-DA5FA3A2EAC4}"/>
          </ac:spMkLst>
        </pc:spChg>
        <pc:spChg chg="add del mod">
          <ac:chgData name="Scott O'Hara" userId="4af207364510c311" providerId="LiveId" clId="{B34CCF3E-5E42-4135-9140-985363806727}" dt="2020-10-14T18:30:35.737" v="7855" actId="20577"/>
          <ac:spMkLst>
            <pc:docMk/>
            <pc:sldMk cId="3347296367" sldId="346"/>
            <ac:spMk id="3" creationId="{CB53D919-221E-4D00-B650-AD2BE7B29895}"/>
          </ac:spMkLst>
        </pc:spChg>
      </pc:sldChg>
      <pc:sldChg chg="modSp add mod">
        <pc:chgData name="Scott O'Hara" userId="4af207364510c311" providerId="LiveId" clId="{B34CCF3E-5E42-4135-9140-985363806727}" dt="2020-10-14T18:40:41.617" v="7906" actId="1076"/>
        <pc:sldMkLst>
          <pc:docMk/>
          <pc:sldMk cId="2147096935" sldId="347"/>
        </pc:sldMkLst>
        <pc:spChg chg="mod">
          <ac:chgData name="Scott O'Hara" userId="4af207364510c311" providerId="LiveId" clId="{B34CCF3E-5E42-4135-9140-985363806727}" dt="2020-09-30T19:09:37.212" v="4457" actId="1076"/>
          <ac:spMkLst>
            <pc:docMk/>
            <pc:sldMk cId="2147096935" sldId="347"/>
            <ac:spMk id="2" creationId="{E434F65A-AF18-4CE6-845A-DA5FA3A2EAC4}"/>
          </ac:spMkLst>
        </pc:spChg>
        <pc:spChg chg="mod">
          <ac:chgData name="Scott O'Hara" userId="4af207364510c311" providerId="LiveId" clId="{B34CCF3E-5E42-4135-9140-985363806727}" dt="2020-10-14T18:40:41.617" v="7906" actId="1076"/>
          <ac:spMkLst>
            <pc:docMk/>
            <pc:sldMk cId="2147096935" sldId="347"/>
            <ac:spMk id="3" creationId="{CB53D919-221E-4D00-B650-AD2BE7B29895}"/>
          </ac:spMkLst>
        </pc:spChg>
      </pc:sldChg>
      <pc:sldChg chg="modSp add mod">
        <pc:chgData name="Scott O'Hara" userId="4af207364510c311" providerId="LiveId" clId="{B34CCF3E-5E42-4135-9140-985363806727}" dt="2020-10-14T19:01:18.345" v="8220" actId="255"/>
        <pc:sldMkLst>
          <pc:docMk/>
          <pc:sldMk cId="845574174" sldId="348"/>
        </pc:sldMkLst>
        <pc:spChg chg="mod">
          <ac:chgData name="Scott O'Hara" userId="4af207364510c311" providerId="LiveId" clId="{B34CCF3E-5E42-4135-9140-985363806727}" dt="2020-09-30T22:02:08.089" v="6775" actId="1076"/>
          <ac:spMkLst>
            <pc:docMk/>
            <pc:sldMk cId="845574174" sldId="348"/>
            <ac:spMk id="2" creationId="{E434F65A-AF18-4CE6-845A-DA5FA3A2EAC4}"/>
          </ac:spMkLst>
        </pc:spChg>
        <pc:spChg chg="mod">
          <ac:chgData name="Scott O'Hara" userId="4af207364510c311" providerId="LiveId" clId="{B34CCF3E-5E42-4135-9140-985363806727}" dt="2020-10-14T19:01:18.345" v="8220" actId="255"/>
          <ac:spMkLst>
            <pc:docMk/>
            <pc:sldMk cId="845574174" sldId="348"/>
            <ac:spMk id="3" creationId="{CB53D919-221E-4D00-B650-AD2BE7B29895}"/>
          </ac:spMkLst>
        </pc:spChg>
      </pc:sldChg>
      <pc:sldChg chg="addSp modSp add mod">
        <pc:chgData name="Scott O'Hara" userId="4af207364510c311" providerId="LiveId" clId="{B34CCF3E-5E42-4135-9140-985363806727}" dt="2020-09-30T20:28:01.524" v="5327" actId="1076"/>
        <pc:sldMkLst>
          <pc:docMk/>
          <pc:sldMk cId="1686005820" sldId="349"/>
        </pc:sldMkLst>
        <pc:spChg chg="mod">
          <ac:chgData name="Scott O'Hara" userId="4af207364510c311" providerId="LiveId" clId="{B34CCF3E-5E42-4135-9140-985363806727}" dt="2020-09-30T20:28:01.524" v="5327" actId="1076"/>
          <ac:spMkLst>
            <pc:docMk/>
            <pc:sldMk cId="1686005820" sldId="349"/>
            <ac:spMk id="2" creationId="{E434F65A-AF18-4CE6-845A-DA5FA3A2EAC4}"/>
          </ac:spMkLst>
        </pc:spChg>
        <pc:spChg chg="mod">
          <ac:chgData name="Scott O'Hara" userId="4af207364510c311" providerId="LiveId" clId="{B34CCF3E-5E42-4135-9140-985363806727}" dt="2020-09-30T20:27:48.205" v="5325" actId="1076"/>
          <ac:spMkLst>
            <pc:docMk/>
            <pc:sldMk cId="1686005820" sldId="349"/>
            <ac:spMk id="3" creationId="{CB53D919-221E-4D00-B650-AD2BE7B29895}"/>
          </ac:spMkLst>
        </pc:spChg>
        <pc:picChg chg="add mod">
          <ac:chgData name="Scott O'Hara" userId="4af207364510c311" providerId="LiveId" clId="{B34CCF3E-5E42-4135-9140-985363806727}" dt="2020-09-30T20:27:41.304" v="5324" actId="1076"/>
          <ac:picMkLst>
            <pc:docMk/>
            <pc:sldMk cId="1686005820" sldId="349"/>
            <ac:picMk id="4" creationId="{00E13C1D-C97E-4D9C-9D6E-8271E4FD366F}"/>
          </ac:picMkLst>
        </pc:picChg>
      </pc:sldChg>
      <pc:sldChg chg="modSp add mod ord">
        <pc:chgData name="Scott O'Hara" userId="4af207364510c311" providerId="LiveId" clId="{B34CCF3E-5E42-4135-9140-985363806727}" dt="2020-09-30T22:46:04.886" v="7253" actId="1076"/>
        <pc:sldMkLst>
          <pc:docMk/>
          <pc:sldMk cId="614865706" sldId="350"/>
        </pc:sldMkLst>
        <pc:spChg chg="mod">
          <ac:chgData name="Scott O'Hara" userId="4af207364510c311" providerId="LiveId" clId="{B34CCF3E-5E42-4135-9140-985363806727}" dt="2020-09-30T22:46:01.285" v="7252" actId="1076"/>
          <ac:spMkLst>
            <pc:docMk/>
            <pc:sldMk cId="614865706" sldId="350"/>
            <ac:spMk id="2" creationId="{E434F65A-AF18-4CE6-845A-DA5FA3A2EAC4}"/>
          </ac:spMkLst>
        </pc:spChg>
        <pc:spChg chg="mod">
          <ac:chgData name="Scott O'Hara" userId="4af207364510c311" providerId="LiveId" clId="{B34CCF3E-5E42-4135-9140-985363806727}" dt="2020-09-30T22:46:04.886" v="7253" actId="1076"/>
          <ac:spMkLst>
            <pc:docMk/>
            <pc:sldMk cId="614865706" sldId="350"/>
            <ac:spMk id="3" creationId="{CB53D919-221E-4D00-B650-AD2BE7B29895}"/>
          </ac:spMkLst>
        </pc:spChg>
      </pc:sldChg>
      <pc:sldChg chg="modSp add mod">
        <pc:chgData name="Scott O'Hara" userId="4af207364510c311" providerId="LiveId" clId="{B34CCF3E-5E42-4135-9140-985363806727}" dt="2020-10-14T19:59:31.302" v="9044" actId="1076"/>
        <pc:sldMkLst>
          <pc:docMk/>
          <pc:sldMk cId="538028420" sldId="351"/>
        </pc:sldMkLst>
        <pc:spChg chg="mod">
          <ac:chgData name="Scott O'Hara" userId="4af207364510c311" providerId="LiveId" clId="{B34CCF3E-5E42-4135-9140-985363806727}" dt="2020-09-30T22:27:55.396" v="6889" actId="1076"/>
          <ac:spMkLst>
            <pc:docMk/>
            <pc:sldMk cId="538028420" sldId="351"/>
            <ac:spMk id="2" creationId="{E434F65A-AF18-4CE6-845A-DA5FA3A2EAC4}"/>
          </ac:spMkLst>
        </pc:spChg>
        <pc:spChg chg="mod">
          <ac:chgData name="Scott O'Hara" userId="4af207364510c311" providerId="LiveId" clId="{B34CCF3E-5E42-4135-9140-985363806727}" dt="2020-10-14T19:59:31.302" v="9044" actId="1076"/>
          <ac:spMkLst>
            <pc:docMk/>
            <pc:sldMk cId="538028420" sldId="351"/>
            <ac:spMk id="3" creationId="{CB53D919-221E-4D00-B650-AD2BE7B29895}"/>
          </ac:spMkLst>
        </pc:spChg>
      </pc:sldChg>
      <pc:sldChg chg="modSp add mod">
        <pc:chgData name="Scott O'Hara" userId="4af207364510c311" providerId="LiveId" clId="{B34CCF3E-5E42-4135-9140-985363806727}" dt="2020-09-30T21:04:04.213" v="5682" actId="113"/>
        <pc:sldMkLst>
          <pc:docMk/>
          <pc:sldMk cId="3645697082" sldId="352"/>
        </pc:sldMkLst>
        <pc:spChg chg="mod">
          <ac:chgData name="Scott O'Hara" userId="4af207364510c311" providerId="LiveId" clId="{B34CCF3E-5E42-4135-9140-985363806727}" dt="2020-09-30T16:52:53.407" v="540" actId="20577"/>
          <ac:spMkLst>
            <pc:docMk/>
            <pc:sldMk cId="3645697082" sldId="352"/>
            <ac:spMk id="2" creationId="{E434F65A-AF18-4CE6-845A-DA5FA3A2EAC4}"/>
          </ac:spMkLst>
        </pc:spChg>
        <pc:spChg chg="mod">
          <ac:chgData name="Scott O'Hara" userId="4af207364510c311" providerId="LiveId" clId="{B34CCF3E-5E42-4135-9140-985363806727}" dt="2020-09-30T21:04:04.213" v="5682" actId="113"/>
          <ac:spMkLst>
            <pc:docMk/>
            <pc:sldMk cId="3645697082" sldId="352"/>
            <ac:spMk id="3" creationId="{CB53D919-221E-4D00-B650-AD2BE7B29895}"/>
          </ac:spMkLst>
        </pc:spChg>
      </pc:sldChg>
      <pc:sldChg chg="modSp add mod">
        <pc:chgData name="Scott O'Hara" userId="4af207364510c311" providerId="LiveId" clId="{B34CCF3E-5E42-4135-9140-985363806727}" dt="2020-10-14T22:33:27.396" v="10459" actId="1076"/>
        <pc:sldMkLst>
          <pc:docMk/>
          <pc:sldMk cId="4147885656" sldId="353"/>
        </pc:sldMkLst>
        <pc:spChg chg="mod">
          <ac:chgData name="Scott O'Hara" userId="4af207364510c311" providerId="LiveId" clId="{B34CCF3E-5E42-4135-9140-985363806727}" dt="2020-09-30T22:47:21.238" v="7257" actId="1076"/>
          <ac:spMkLst>
            <pc:docMk/>
            <pc:sldMk cId="4147885656" sldId="353"/>
            <ac:spMk id="2" creationId="{E434F65A-AF18-4CE6-845A-DA5FA3A2EAC4}"/>
          </ac:spMkLst>
        </pc:spChg>
        <pc:spChg chg="mod">
          <ac:chgData name="Scott O'Hara" userId="4af207364510c311" providerId="LiveId" clId="{B34CCF3E-5E42-4135-9140-985363806727}" dt="2020-10-14T22:33:27.396" v="10459" actId="1076"/>
          <ac:spMkLst>
            <pc:docMk/>
            <pc:sldMk cId="4147885656" sldId="353"/>
            <ac:spMk id="3" creationId="{CB53D919-221E-4D00-B650-AD2BE7B29895}"/>
          </ac:spMkLst>
        </pc:spChg>
      </pc:sldChg>
      <pc:sldChg chg="modSp add mod">
        <pc:chgData name="Scott O'Hara" userId="4af207364510c311" providerId="LiveId" clId="{B34CCF3E-5E42-4135-9140-985363806727}" dt="2020-09-30T23:45:18.038" v="7588" actId="1076"/>
        <pc:sldMkLst>
          <pc:docMk/>
          <pc:sldMk cId="1636942784" sldId="354"/>
        </pc:sldMkLst>
        <pc:spChg chg="mod">
          <ac:chgData name="Scott O'Hara" userId="4af207364510c311" providerId="LiveId" clId="{B34CCF3E-5E42-4135-9140-985363806727}" dt="2020-09-30T23:37:31.189" v="7580" actId="1076"/>
          <ac:spMkLst>
            <pc:docMk/>
            <pc:sldMk cId="1636942784" sldId="354"/>
            <ac:spMk id="2" creationId="{E434F65A-AF18-4CE6-845A-DA5FA3A2EAC4}"/>
          </ac:spMkLst>
        </pc:spChg>
        <pc:spChg chg="mod">
          <ac:chgData name="Scott O'Hara" userId="4af207364510c311" providerId="LiveId" clId="{B34CCF3E-5E42-4135-9140-985363806727}" dt="2020-09-30T23:45:18.038" v="7588" actId="1076"/>
          <ac:spMkLst>
            <pc:docMk/>
            <pc:sldMk cId="1636942784" sldId="354"/>
            <ac:spMk id="3" creationId="{CB53D919-221E-4D00-B650-AD2BE7B29895}"/>
          </ac:spMkLst>
        </pc:spChg>
      </pc:sldChg>
      <pc:sldChg chg="modSp add mod">
        <pc:chgData name="Scott O'Hara" userId="4af207364510c311" providerId="LiveId" clId="{B34CCF3E-5E42-4135-9140-985363806727}" dt="2020-10-14T22:05:24.105" v="10047" actId="20577"/>
        <pc:sldMkLst>
          <pc:docMk/>
          <pc:sldMk cId="2153953614" sldId="355"/>
        </pc:sldMkLst>
        <pc:spChg chg="mod">
          <ac:chgData name="Scott O'Hara" userId="4af207364510c311" providerId="LiveId" clId="{B34CCF3E-5E42-4135-9140-985363806727}" dt="2020-09-30T23:08:23.719" v="7322" actId="1076"/>
          <ac:spMkLst>
            <pc:docMk/>
            <pc:sldMk cId="2153953614" sldId="355"/>
            <ac:spMk id="2" creationId="{E434F65A-AF18-4CE6-845A-DA5FA3A2EAC4}"/>
          </ac:spMkLst>
        </pc:spChg>
        <pc:spChg chg="mod">
          <ac:chgData name="Scott O'Hara" userId="4af207364510c311" providerId="LiveId" clId="{B34CCF3E-5E42-4135-9140-985363806727}" dt="2020-10-14T22:05:24.105" v="10047" actId="20577"/>
          <ac:spMkLst>
            <pc:docMk/>
            <pc:sldMk cId="2153953614" sldId="355"/>
            <ac:spMk id="3" creationId="{CB53D919-221E-4D00-B650-AD2BE7B29895}"/>
          </ac:spMkLst>
        </pc:spChg>
      </pc:sldChg>
      <pc:sldChg chg="modSp add mod">
        <pc:chgData name="Scott O'Hara" userId="4af207364510c311" providerId="LiveId" clId="{B34CCF3E-5E42-4135-9140-985363806727}" dt="2020-09-30T18:07:53.487" v="2256" actId="1076"/>
        <pc:sldMkLst>
          <pc:docMk/>
          <pc:sldMk cId="1412604253" sldId="356"/>
        </pc:sldMkLst>
        <pc:spChg chg="mod">
          <ac:chgData name="Scott O'Hara" userId="4af207364510c311" providerId="LiveId" clId="{B34CCF3E-5E42-4135-9140-985363806727}" dt="2020-09-30T17:32:41.561" v="723" actId="20577"/>
          <ac:spMkLst>
            <pc:docMk/>
            <pc:sldMk cId="1412604253" sldId="356"/>
            <ac:spMk id="2" creationId="{E434F65A-AF18-4CE6-845A-DA5FA3A2EAC4}"/>
          </ac:spMkLst>
        </pc:spChg>
        <pc:spChg chg="mod">
          <ac:chgData name="Scott O'Hara" userId="4af207364510c311" providerId="LiveId" clId="{B34CCF3E-5E42-4135-9140-985363806727}" dt="2020-09-30T18:07:53.487" v="2256" actId="1076"/>
          <ac:spMkLst>
            <pc:docMk/>
            <pc:sldMk cId="1412604253" sldId="356"/>
            <ac:spMk id="3" creationId="{CB53D919-221E-4D00-B650-AD2BE7B29895}"/>
          </ac:spMkLst>
        </pc:spChg>
      </pc:sldChg>
      <pc:sldChg chg="modSp add mod ord">
        <pc:chgData name="Scott O'Hara" userId="4af207364510c311" providerId="LiveId" clId="{B34CCF3E-5E42-4135-9140-985363806727}" dt="2020-09-30T20:23:28.330" v="5315" actId="255"/>
        <pc:sldMkLst>
          <pc:docMk/>
          <pc:sldMk cId="832979024" sldId="357"/>
        </pc:sldMkLst>
        <pc:spChg chg="mod">
          <ac:chgData name="Scott O'Hara" userId="4af207364510c311" providerId="LiveId" clId="{B34CCF3E-5E42-4135-9140-985363806727}" dt="2020-09-30T20:23:28.330" v="5315" actId="255"/>
          <ac:spMkLst>
            <pc:docMk/>
            <pc:sldMk cId="832979024" sldId="357"/>
            <ac:spMk id="3" creationId="{CB53D919-221E-4D00-B650-AD2BE7B29895}"/>
          </ac:spMkLst>
        </pc:spChg>
      </pc:sldChg>
      <pc:sldChg chg="modSp add mod">
        <pc:chgData name="Scott O'Hara" userId="4af207364510c311" providerId="LiveId" clId="{B34CCF3E-5E42-4135-9140-985363806727}" dt="2020-09-30T18:34:23.045" v="3212" actId="1076"/>
        <pc:sldMkLst>
          <pc:docMk/>
          <pc:sldMk cId="2192213792" sldId="358"/>
        </pc:sldMkLst>
        <pc:spChg chg="mod">
          <ac:chgData name="Scott O'Hara" userId="4af207364510c311" providerId="LiveId" clId="{B34CCF3E-5E42-4135-9140-985363806727}" dt="2020-09-30T18:34:23.045" v="3212" actId="1076"/>
          <ac:spMkLst>
            <pc:docMk/>
            <pc:sldMk cId="2192213792" sldId="358"/>
            <ac:spMk id="3" creationId="{CB53D919-221E-4D00-B650-AD2BE7B29895}"/>
          </ac:spMkLst>
        </pc:spChg>
      </pc:sldChg>
      <pc:sldChg chg="modSp add mod">
        <pc:chgData name="Scott O'Hara" userId="4af207364510c311" providerId="LiveId" clId="{B34CCF3E-5E42-4135-9140-985363806727}" dt="2020-09-30T18:22:09.070" v="2860" actId="1076"/>
        <pc:sldMkLst>
          <pc:docMk/>
          <pc:sldMk cId="656961302" sldId="359"/>
        </pc:sldMkLst>
        <pc:spChg chg="mod">
          <ac:chgData name="Scott O'Hara" userId="4af207364510c311" providerId="LiveId" clId="{B34CCF3E-5E42-4135-9140-985363806727}" dt="2020-09-30T18:16:51.777" v="2688" actId="113"/>
          <ac:spMkLst>
            <pc:docMk/>
            <pc:sldMk cId="656961302" sldId="359"/>
            <ac:spMk id="2" creationId="{E434F65A-AF18-4CE6-845A-DA5FA3A2EAC4}"/>
          </ac:spMkLst>
        </pc:spChg>
        <pc:spChg chg="mod">
          <ac:chgData name="Scott O'Hara" userId="4af207364510c311" providerId="LiveId" clId="{B34CCF3E-5E42-4135-9140-985363806727}" dt="2020-09-30T18:22:09.070" v="2860" actId="1076"/>
          <ac:spMkLst>
            <pc:docMk/>
            <pc:sldMk cId="656961302" sldId="359"/>
            <ac:spMk id="3" creationId="{CB53D919-221E-4D00-B650-AD2BE7B29895}"/>
          </ac:spMkLst>
        </pc:spChg>
      </pc:sldChg>
      <pc:sldChg chg="modSp add mod">
        <pc:chgData name="Scott O'Hara" userId="4af207364510c311" providerId="LiveId" clId="{B34CCF3E-5E42-4135-9140-985363806727}" dt="2020-09-30T18:22:26.147" v="2861" actId="113"/>
        <pc:sldMkLst>
          <pc:docMk/>
          <pc:sldMk cId="1954250731" sldId="360"/>
        </pc:sldMkLst>
        <pc:spChg chg="mod">
          <ac:chgData name="Scott O'Hara" userId="4af207364510c311" providerId="LiveId" clId="{B34CCF3E-5E42-4135-9140-985363806727}" dt="2020-09-30T18:22:26.147" v="2861" actId="113"/>
          <ac:spMkLst>
            <pc:docMk/>
            <pc:sldMk cId="1954250731" sldId="360"/>
            <ac:spMk id="3" creationId="{CB53D919-221E-4D00-B650-AD2BE7B29895}"/>
          </ac:spMkLst>
        </pc:spChg>
      </pc:sldChg>
      <pc:sldChg chg="modSp add mod">
        <pc:chgData name="Scott O'Hara" userId="4af207364510c311" providerId="LiveId" clId="{B34CCF3E-5E42-4135-9140-985363806727}" dt="2020-09-30T18:25:57.927" v="3182" actId="1076"/>
        <pc:sldMkLst>
          <pc:docMk/>
          <pc:sldMk cId="357326117" sldId="361"/>
        </pc:sldMkLst>
        <pc:spChg chg="mod">
          <ac:chgData name="Scott O'Hara" userId="4af207364510c311" providerId="LiveId" clId="{B34CCF3E-5E42-4135-9140-985363806727}" dt="2020-09-30T18:22:55.499" v="2864" actId="113"/>
          <ac:spMkLst>
            <pc:docMk/>
            <pc:sldMk cId="357326117" sldId="361"/>
            <ac:spMk id="2" creationId="{E434F65A-AF18-4CE6-845A-DA5FA3A2EAC4}"/>
          </ac:spMkLst>
        </pc:spChg>
        <pc:spChg chg="mod">
          <ac:chgData name="Scott O'Hara" userId="4af207364510c311" providerId="LiveId" clId="{B34CCF3E-5E42-4135-9140-985363806727}" dt="2020-09-30T18:25:57.927" v="3182" actId="1076"/>
          <ac:spMkLst>
            <pc:docMk/>
            <pc:sldMk cId="357326117" sldId="361"/>
            <ac:spMk id="3" creationId="{CB53D919-221E-4D00-B650-AD2BE7B29895}"/>
          </ac:spMkLst>
        </pc:spChg>
      </pc:sldChg>
      <pc:sldChg chg="addSp delSp modSp add mod">
        <pc:chgData name="Scott O'Hara" userId="4af207364510c311" providerId="LiveId" clId="{B34CCF3E-5E42-4135-9140-985363806727}" dt="2020-09-30T18:29:53.219" v="3197" actId="1076"/>
        <pc:sldMkLst>
          <pc:docMk/>
          <pc:sldMk cId="3340281398" sldId="362"/>
        </pc:sldMkLst>
        <pc:spChg chg="mod">
          <ac:chgData name="Scott O'Hara" userId="4af207364510c311" providerId="LiveId" clId="{B34CCF3E-5E42-4135-9140-985363806727}" dt="2020-09-30T18:29:49.934" v="3196" actId="1076"/>
          <ac:spMkLst>
            <pc:docMk/>
            <pc:sldMk cId="3340281398" sldId="362"/>
            <ac:spMk id="2" creationId="{E434F65A-AF18-4CE6-845A-DA5FA3A2EAC4}"/>
          </ac:spMkLst>
        </pc:spChg>
        <pc:spChg chg="del">
          <ac:chgData name="Scott O'Hara" userId="4af207364510c311" providerId="LiveId" clId="{B34CCF3E-5E42-4135-9140-985363806727}" dt="2020-09-30T18:26:12.473" v="3184" actId="478"/>
          <ac:spMkLst>
            <pc:docMk/>
            <pc:sldMk cId="3340281398" sldId="362"/>
            <ac:spMk id="3" creationId="{CB53D919-221E-4D00-B650-AD2BE7B29895}"/>
          </ac:spMkLst>
        </pc:spChg>
        <pc:picChg chg="add mod">
          <ac:chgData name="Scott O'Hara" userId="4af207364510c311" providerId="LiveId" clId="{B34CCF3E-5E42-4135-9140-985363806727}" dt="2020-09-30T18:29:53.219" v="3197" actId="1076"/>
          <ac:picMkLst>
            <pc:docMk/>
            <pc:sldMk cId="3340281398" sldId="362"/>
            <ac:picMk id="4" creationId="{35ADE2AF-53DA-4F9F-8319-CFB98D401A8E}"/>
          </ac:picMkLst>
        </pc:picChg>
      </pc:sldChg>
      <pc:sldChg chg="modSp add mod">
        <pc:chgData name="Scott O'Hara" userId="4af207364510c311" providerId="LiveId" clId="{B34CCF3E-5E42-4135-9140-985363806727}" dt="2020-10-14T17:54:48.480" v="7604" actId="20577"/>
        <pc:sldMkLst>
          <pc:docMk/>
          <pc:sldMk cId="221509548" sldId="363"/>
        </pc:sldMkLst>
        <pc:spChg chg="mod">
          <ac:chgData name="Scott O'Hara" userId="4af207364510c311" providerId="LiveId" clId="{B34CCF3E-5E42-4135-9140-985363806727}" dt="2020-09-30T18:46:49.472" v="3849" actId="1076"/>
          <ac:spMkLst>
            <pc:docMk/>
            <pc:sldMk cId="221509548" sldId="363"/>
            <ac:spMk id="2" creationId="{E434F65A-AF18-4CE6-845A-DA5FA3A2EAC4}"/>
          </ac:spMkLst>
        </pc:spChg>
        <pc:spChg chg="mod">
          <ac:chgData name="Scott O'Hara" userId="4af207364510c311" providerId="LiveId" clId="{B34CCF3E-5E42-4135-9140-985363806727}" dt="2020-10-14T17:54:48.480" v="7604" actId="20577"/>
          <ac:spMkLst>
            <pc:docMk/>
            <pc:sldMk cId="221509548" sldId="363"/>
            <ac:spMk id="3" creationId="{CB53D919-221E-4D00-B650-AD2BE7B29895}"/>
          </ac:spMkLst>
        </pc:spChg>
      </pc:sldChg>
      <pc:sldChg chg="modSp add mod ord">
        <pc:chgData name="Scott O'Hara" userId="4af207364510c311" providerId="LiveId" clId="{B34CCF3E-5E42-4135-9140-985363806727}" dt="2020-10-14T18:28:45.316" v="7836" actId="113"/>
        <pc:sldMkLst>
          <pc:docMk/>
          <pc:sldMk cId="2082818440" sldId="364"/>
        </pc:sldMkLst>
        <pc:spChg chg="mod">
          <ac:chgData name="Scott O'Hara" userId="4af207364510c311" providerId="LiveId" clId="{B34CCF3E-5E42-4135-9140-985363806727}" dt="2020-10-14T18:28:45.316" v="7836" actId="113"/>
          <ac:spMkLst>
            <pc:docMk/>
            <pc:sldMk cId="2082818440" sldId="364"/>
            <ac:spMk id="3" creationId="{CB53D919-221E-4D00-B650-AD2BE7B29895}"/>
          </ac:spMkLst>
        </pc:spChg>
      </pc:sldChg>
      <pc:sldChg chg="add ord">
        <pc:chgData name="Scott O'Hara" userId="4af207364510c311" providerId="LiveId" clId="{B34CCF3E-5E42-4135-9140-985363806727}" dt="2020-09-30T19:22:49.835" v="4816"/>
        <pc:sldMkLst>
          <pc:docMk/>
          <pc:sldMk cId="1118128614" sldId="365"/>
        </pc:sldMkLst>
      </pc:sldChg>
      <pc:sldChg chg="modSp add mod">
        <pc:chgData name="Scott O'Hara" userId="4af207364510c311" providerId="LiveId" clId="{B34CCF3E-5E42-4135-9140-985363806727}" dt="2020-10-14T18:42:06.672" v="7915" actId="20577"/>
        <pc:sldMkLst>
          <pc:docMk/>
          <pc:sldMk cId="2270022818" sldId="366"/>
        </pc:sldMkLst>
        <pc:spChg chg="mod">
          <ac:chgData name="Scott O'Hara" userId="4af207364510c311" providerId="LiveId" clId="{B34CCF3E-5E42-4135-9140-985363806727}" dt="2020-10-14T18:42:06.672" v="7915" actId="20577"/>
          <ac:spMkLst>
            <pc:docMk/>
            <pc:sldMk cId="2270022818" sldId="366"/>
            <ac:spMk id="3" creationId="{CB53D919-221E-4D00-B650-AD2BE7B29895}"/>
          </ac:spMkLst>
        </pc:spChg>
      </pc:sldChg>
      <pc:sldChg chg="add del">
        <pc:chgData name="Scott O'Hara" userId="4af207364510c311" providerId="LiveId" clId="{B34CCF3E-5E42-4135-9140-985363806727}" dt="2020-09-30T19:23:04.557" v="4817" actId="2696"/>
        <pc:sldMkLst>
          <pc:docMk/>
          <pc:sldMk cId="2899372802" sldId="367"/>
        </pc:sldMkLst>
      </pc:sldChg>
      <pc:sldChg chg="addSp modSp add mod">
        <pc:chgData name="Scott O'Hara" userId="4af207364510c311" providerId="LiveId" clId="{B34CCF3E-5E42-4135-9140-985363806727}" dt="2020-09-30T19:30:35.648" v="4873" actId="1076"/>
        <pc:sldMkLst>
          <pc:docMk/>
          <pc:sldMk cId="1649685082" sldId="368"/>
        </pc:sldMkLst>
        <pc:spChg chg="mod">
          <ac:chgData name="Scott O'Hara" userId="4af207364510c311" providerId="LiveId" clId="{B34CCF3E-5E42-4135-9140-985363806727}" dt="2020-09-30T19:27:52.930" v="4860" actId="1076"/>
          <ac:spMkLst>
            <pc:docMk/>
            <pc:sldMk cId="1649685082" sldId="368"/>
            <ac:spMk id="2" creationId="{E434F65A-AF18-4CE6-845A-DA5FA3A2EAC4}"/>
          </ac:spMkLst>
        </pc:spChg>
        <pc:spChg chg="mod">
          <ac:chgData name="Scott O'Hara" userId="4af207364510c311" providerId="LiveId" clId="{B34CCF3E-5E42-4135-9140-985363806727}" dt="2020-09-30T19:30:35.648" v="4873" actId="1076"/>
          <ac:spMkLst>
            <pc:docMk/>
            <pc:sldMk cId="1649685082" sldId="368"/>
            <ac:spMk id="3" creationId="{CB53D919-221E-4D00-B650-AD2BE7B29895}"/>
          </ac:spMkLst>
        </pc:spChg>
        <pc:picChg chg="add mod">
          <ac:chgData name="Scott O'Hara" userId="4af207364510c311" providerId="LiveId" clId="{B34CCF3E-5E42-4135-9140-985363806727}" dt="2020-09-30T19:30:25.333" v="4872" actId="1076"/>
          <ac:picMkLst>
            <pc:docMk/>
            <pc:sldMk cId="1649685082" sldId="368"/>
            <ac:picMk id="4" creationId="{C63688F2-F1B8-49F1-BC78-3DA7762741D0}"/>
          </ac:picMkLst>
        </pc:picChg>
      </pc:sldChg>
      <pc:sldChg chg="modSp add mod ord">
        <pc:chgData name="Scott O'Hara" userId="4af207364510c311" providerId="LiveId" clId="{B34CCF3E-5E42-4135-9140-985363806727}" dt="2020-10-14T18:43:58.535" v="7981" actId="20577"/>
        <pc:sldMkLst>
          <pc:docMk/>
          <pc:sldMk cId="1607938917" sldId="369"/>
        </pc:sldMkLst>
        <pc:spChg chg="mod">
          <ac:chgData name="Scott O'Hara" userId="4af207364510c311" providerId="LiveId" clId="{B34CCF3E-5E42-4135-9140-985363806727}" dt="2020-09-30T21:34:57.413" v="6471" actId="1076"/>
          <ac:spMkLst>
            <pc:docMk/>
            <pc:sldMk cId="1607938917" sldId="369"/>
            <ac:spMk id="2" creationId="{E434F65A-AF18-4CE6-845A-DA5FA3A2EAC4}"/>
          </ac:spMkLst>
        </pc:spChg>
        <pc:spChg chg="mod">
          <ac:chgData name="Scott O'Hara" userId="4af207364510c311" providerId="LiveId" clId="{B34CCF3E-5E42-4135-9140-985363806727}" dt="2020-10-14T18:43:58.535" v="7981" actId="20577"/>
          <ac:spMkLst>
            <pc:docMk/>
            <pc:sldMk cId="1607938917" sldId="369"/>
            <ac:spMk id="3" creationId="{CB53D919-221E-4D00-B650-AD2BE7B29895}"/>
          </ac:spMkLst>
        </pc:spChg>
      </pc:sldChg>
      <pc:sldChg chg="modSp add mod ord">
        <pc:chgData name="Scott O'Hara" userId="4af207364510c311" providerId="LiveId" clId="{B34CCF3E-5E42-4135-9140-985363806727}" dt="2020-09-30T19:48:14.122" v="5190" actId="1036"/>
        <pc:sldMkLst>
          <pc:docMk/>
          <pc:sldMk cId="4086861634" sldId="370"/>
        </pc:sldMkLst>
        <pc:spChg chg="mod">
          <ac:chgData name="Scott O'Hara" userId="4af207364510c311" providerId="LiveId" clId="{B34CCF3E-5E42-4135-9140-985363806727}" dt="2020-09-30T19:47:55.344" v="5173" actId="1076"/>
          <ac:spMkLst>
            <pc:docMk/>
            <pc:sldMk cId="4086861634" sldId="370"/>
            <ac:spMk id="2" creationId="{E434F65A-AF18-4CE6-845A-DA5FA3A2EAC4}"/>
          </ac:spMkLst>
        </pc:spChg>
        <pc:spChg chg="mod">
          <ac:chgData name="Scott O'Hara" userId="4af207364510c311" providerId="LiveId" clId="{B34CCF3E-5E42-4135-9140-985363806727}" dt="2020-09-30T19:48:01.346" v="5181" actId="1035"/>
          <ac:spMkLst>
            <pc:docMk/>
            <pc:sldMk cId="4086861634" sldId="370"/>
            <ac:spMk id="3" creationId="{CB53D919-221E-4D00-B650-AD2BE7B29895}"/>
          </ac:spMkLst>
        </pc:spChg>
        <pc:picChg chg="mod">
          <ac:chgData name="Scott O'Hara" userId="4af207364510c311" providerId="LiveId" clId="{B34CCF3E-5E42-4135-9140-985363806727}" dt="2020-09-30T19:48:14.122" v="5190" actId="1036"/>
          <ac:picMkLst>
            <pc:docMk/>
            <pc:sldMk cId="4086861634" sldId="370"/>
            <ac:picMk id="4" creationId="{C63688F2-F1B8-49F1-BC78-3DA7762741D0}"/>
          </ac:picMkLst>
        </pc:picChg>
      </pc:sldChg>
      <pc:sldChg chg="addSp modSp add mod">
        <pc:chgData name="Scott O'Hara" userId="4af207364510c311" providerId="LiveId" clId="{B34CCF3E-5E42-4135-9140-985363806727}" dt="2020-10-14T19:36:55.123" v="8793" actId="255"/>
        <pc:sldMkLst>
          <pc:docMk/>
          <pc:sldMk cId="2956228842" sldId="371"/>
        </pc:sldMkLst>
        <pc:spChg chg="mod">
          <ac:chgData name="Scott O'Hara" userId="4af207364510c311" providerId="LiveId" clId="{B34CCF3E-5E42-4135-9140-985363806727}" dt="2020-10-14T19:36:55.123" v="8793" actId="255"/>
          <ac:spMkLst>
            <pc:docMk/>
            <pc:sldMk cId="2956228842" sldId="371"/>
            <ac:spMk id="3" creationId="{CB53D919-221E-4D00-B650-AD2BE7B29895}"/>
          </ac:spMkLst>
        </pc:spChg>
        <pc:picChg chg="add mod">
          <ac:chgData name="Scott O'Hara" userId="4af207364510c311" providerId="LiveId" clId="{B34CCF3E-5E42-4135-9140-985363806727}" dt="2020-09-30T20:39:25.660" v="5371" actId="1076"/>
          <ac:picMkLst>
            <pc:docMk/>
            <pc:sldMk cId="2956228842" sldId="371"/>
            <ac:picMk id="5" creationId="{BD95918D-5A2E-4713-967B-10B6B3E925BD}"/>
          </ac:picMkLst>
        </pc:picChg>
      </pc:sldChg>
      <pc:sldChg chg="add del">
        <pc:chgData name="Scott O'Hara" userId="4af207364510c311" providerId="LiveId" clId="{B34CCF3E-5E42-4135-9140-985363806727}" dt="2020-09-30T20:15:51.425" v="5312" actId="2890"/>
        <pc:sldMkLst>
          <pc:docMk/>
          <pc:sldMk cId="3209921803" sldId="371"/>
        </pc:sldMkLst>
      </pc:sldChg>
      <pc:sldChg chg="addSp delSp modSp add mod">
        <pc:chgData name="Scott O'Hara" userId="4af207364510c311" providerId="LiveId" clId="{B34CCF3E-5E42-4135-9140-985363806727}" dt="2020-10-14T19:38:38.739" v="8802" actId="1076"/>
        <pc:sldMkLst>
          <pc:docMk/>
          <pc:sldMk cId="2520827956" sldId="372"/>
        </pc:sldMkLst>
        <pc:spChg chg="mod">
          <ac:chgData name="Scott O'Hara" userId="4af207364510c311" providerId="LiveId" clId="{B34CCF3E-5E42-4135-9140-985363806727}" dt="2020-10-14T19:37:54.718" v="8797" actId="1076"/>
          <ac:spMkLst>
            <pc:docMk/>
            <pc:sldMk cId="2520827956" sldId="372"/>
            <ac:spMk id="3" creationId="{CB53D919-221E-4D00-B650-AD2BE7B29895}"/>
          </ac:spMkLst>
        </pc:spChg>
        <pc:spChg chg="add del mod">
          <ac:chgData name="Scott O'Hara" userId="4af207364510c311" providerId="LiveId" clId="{B34CCF3E-5E42-4135-9140-985363806727}" dt="2020-09-30T20:51:43.773" v="5550" actId="21"/>
          <ac:spMkLst>
            <pc:docMk/>
            <pc:sldMk cId="2520827956" sldId="372"/>
            <ac:spMk id="6" creationId="{6A41F7F0-7405-4443-993A-505882A56A47}"/>
          </ac:spMkLst>
        </pc:spChg>
        <pc:spChg chg="add mod">
          <ac:chgData name="Scott O'Hara" userId="4af207364510c311" providerId="LiveId" clId="{B34CCF3E-5E42-4135-9140-985363806727}" dt="2020-10-14T19:38:38.739" v="8802" actId="1076"/>
          <ac:spMkLst>
            <pc:docMk/>
            <pc:sldMk cId="2520827956" sldId="372"/>
            <ac:spMk id="8" creationId="{75156F7E-F4EF-4354-B3E1-26030257F445}"/>
          </ac:spMkLst>
        </pc:spChg>
        <pc:picChg chg="mod">
          <ac:chgData name="Scott O'Hara" userId="4af207364510c311" providerId="LiveId" clId="{B34CCF3E-5E42-4135-9140-985363806727}" dt="2020-10-14T19:38:14.918" v="8801" actId="1076"/>
          <ac:picMkLst>
            <pc:docMk/>
            <pc:sldMk cId="2520827956" sldId="372"/>
            <ac:picMk id="5" creationId="{BD95918D-5A2E-4713-967B-10B6B3E925BD}"/>
          </ac:picMkLst>
        </pc:picChg>
      </pc:sldChg>
      <pc:sldChg chg="addSp modSp add mod">
        <pc:chgData name="Scott O'Hara" userId="4af207364510c311" providerId="LiveId" clId="{B34CCF3E-5E42-4135-9140-985363806727}" dt="2020-10-14T19:39:38.097" v="8804" actId="1076"/>
        <pc:sldMkLst>
          <pc:docMk/>
          <pc:sldMk cId="827057908" sldId="373"/>
        </pc:sldMkLst>
        <pc:spChg chg="mod">
          <ac:chgData name="Scott O'Hara" userId="4af207364510c311" providerId="LiveId" clId="{B34CCF3E-5E42-4135-9140-985363806727}" dt="2020-09-30T21:08:59.709" v="5704" actId="1076"/>
          <ac:spMkLst>
            <pc:docMk/>
            <pc:sldMk cId="827057908" sldId="373"/>
            <ac:spMk id="2" creationId="{E434F65A-AF18-4CE6-845A-DA5FA3A2EAC4}"/>
          </ac:spMkLst>
        </pc:spChg>
        <pc:spChg chg="mod">
          <ac:chgData name="Scott O'Hara" userId="4af207364510c311" providerId="LiveId" clId="{B34CCF3E-5E42-4135-9140-985363806727}" dt="2020-10-14T19:39:38.097" v="8804" actId="1076"/>
          <ac:spMkLst>
            <pc:docMk/>
            <pc:sldMk cId="827057908" sldId="373"/>
            <ac:spMk id="3" creationId="{CB53D919-221E-4D00-B650-AD2BE7B29895}"/>
          </ac:spMkLst>
        </pc:spChg>
        <pc:picChg chg="add mod">
          <ac:chgData name="Scott O'Hara" userId="4af207364510c311" providerId="LiveId" clId="{B34CCF3E-5E42-4135-9140-985363806727}" dt="2020-09-30T21:09:18.335" v="5708" actId="1076"/>
          <ac:picMkLst>
            <pc:docMk/>
            <pc:sldMk cId="827057908" sldId="373"/>
            <ac:picMk id="4" creationId="{509D5D4B-3DCC-457C-B997-6E2C63CFE976}"/>
          </ac:picMkLst>
        </pc:picChg>
      </pc:sldChg>
      <pc:sldChg chg="modSp add mod">
        <pc:chgData name="Scott O'Hara" userId="4af207364510c311" providerId="LiveId" clId="{B34CCF3E-5E42-4135-9140-985363806727}" dt="2020-09-30T21:24:59.950" v="5926" actId="20577"/>
        <pc:sldMkLst>
          <pc:docMk/>
          <pc:sldMk cId="650184978" sldId="374"/>
        </pc:sldMkLst>
        <pc:spChg chg="mod">
          <ac:chgData name="Scott O'Hara" userId="4af207364510c311" providerId="LiveId" clId="{B34CCF3E-5E42-4135-9140-985363806727}" dt="2020-09-30T21:22:58.971" v="5821" actId="1076"/>
          <ac:spMkLst>
            <pc:docMk/>
            <pc:sldMk cId="650184978" sldId="374"/>
            <ac:spMk id="2" creationId="{E434F65A-AF18-4CE6-845A-DA5FA3A2EAC4}"/>
          </ac:spMkLst>
        </pc:spChg>
        <pc:spChg chg="mod">
          <ac:chgData name="Scott O'Hara" userId="4af207364510c311" providerId="LiveId" clId="{B34CCF3E-5E42-4135-9140-985363806727}" dt="2020-09-30T21:24:59.950" v="5926" actId="20577"/>
          <ac:spMkLst>
            <pc:docMk/>
            <pc:sldMk cId="650184978" sldId="374"/>
            <ac:spMk id="3" creationId="{CB53D919-221E-4D00-B650-AD2BE7B29895}"/>
          </ac:spMkLst>
        </pc:spChg>
      </pc:sldChg>
      <pc:sldChg chg="modSp add mod">
        <pc:chgData name="Scott O'Hara" userId="4af207364510c311" providerId="LiveId" clId="{B34CCF3E-5E42-4135-9140-985363806727}" dt="2020-10-14T19:59:08.998" v="9042" actId="1076"/>
        <pc:sldMkLst>
          <pc:docMk/>
          <pc:sldMk cId="2356215540" sldId="375"/>
        </pc:sldMkLst>
        <pc:spChg chg="mod">
          <ac:chgData name="Scott O'Hara" userId="4af207364510c311" providerId="LiveId" clId="{B34CCF3E-5E42-4135-9140-985363806727}" dt="2020-09-30T21:33:56.404" v="6468" actId="1076"/>
          <ac:spMkLst>
            <pc:docMk/>
            <pc:sldMk cId="2356215540" sldId="375"/>
            <ac:spMk id="2" creationId="{E434F65A-AF18-4CE6-845A-DA5FA3A2EAC4}"/>
          </ac:spMkLst>
        </pc:spChg>
        <pc:spChg chg="mod">
          <ac:chgData name="Scott O'Hara" userId="4af207364510c311" providerId="LiveId" clId="{B34CCF3E-5E42-4135-9140-985363806727}" dt="2020-10-14T19:59:08.998" v="9042" actId="1076"/>
          <ac:spMkLst>
            <pc:docMk/>
            <pc:sldMk cId="2356215540" sldId="375"/>
            <ac:spMk id="3" creationId="{CB53D919-221E-4D00-B650-AD2BE7B29895}"/>
          </ac:spMkLst>
        </pc:spChg>
      </pc:sldChg>
      <pc:sldChg chg="modSp add mod">
        <pc:chgData name="Scott O'Hara" userId="4af207364510c311" providerId="LiveId" clId="{B34CCF3E-5E42-4135-9140-985363806727}" dt="2020-09-30T21:52:48.154" v="6700" actId="1076"/>
        <pc:sldMkLst>
          <pc:docMk/>
          <pc:sldMk cId="3472334362" sldId="376"/>
        </pc:sldMkLst>
        <pc:spChg chg="mod">
          <ac:chgData name="Scott O'Hara" userId="4af207364510c311" providerId="LiveId" clId="{B34CCF3E-5E42-4135-9140-985363806727}" dt="2020-09-30T21:52:48.154" v="6700" actId="1076"/>
          <ac:spMkLst>
            <pc:docMk/>
            <pc:sldMk cId="3472334362" sldId="376"/>
            <ac:spMk id="2" creationId="{E434F65A-AF18-4CE6-845A-DA5FA3A2EAC4}"/>
          </ac:spMkLst>
        </pc:spChg>
        <pc:spChg chg="mod">
          <ac:chgData name="Scott O'Hara" userId="4af207364510c311" providerId="LiveId" clId="{B34CCF3E-5E42-4135-9140-985363806727}" dt="2020-09-30T21:52:20.432" v="6698" actId="20577"/>
          <ac:spMkLst>
            <pc:docMk/>
            <pc:sldMk cId="3472334362" sldId="376"/>
            <ac:spMk id="3" creationId="{CB53D919-221E-4D00-B650-AD2BE7B29895}"/>
          </ac:spMkLst>
        </pc:spChg>
      </pc:sldChg>
      <pc:sldChg chg="modSp add mod">
        <pc:chgData name="Scott O'Hara" userId="4af207364510c311" providerId="LiveId" clId="{B34CCF3E-5E42-4135-9140-985363806727}" dt="2020-10-14T19:20:14.015" v="8375" actId="20577"/>
        <pc:sldMkLst>
          <pc:docMk/>
          <pc:sldMk cId="547519221" sldId="377"/>
        </pc:sldMkLst>
        <pc:spChg chg="mod">
          <ac:chgData name="Scott O'Hara" userId="4af207364510c311" providerId="LiveId" clId="{B34CCF3E-5E42-4135-9140-985363806727}" dt="2020-10-14T19:20:14.015" v="8375" actId="20577"/>
          <ac:spMkLst>
            <pc:docMk/>
            <pc:sldMk cId="547519221" sldId="377"/>
            <ac:spMk id="3" creationId="{CB53D919-221E-4D00-B650-AD2BE7B29895}"/>
          </ac:spMkLst>
        </pc:spChg>
      </pc:sldChg>
      <pc:sldChg chg="modSp add mod">
        <pc:chgData name="Scott O'Hara" userId="4af207364510c311" providerId="LiveId" clId="{B34CCF3E-5E42-4135-9140-985363806727}" dt="2020-10-14T20:03:52.827" v="9112" actId="20577"/>
        <pc:sldMkLst>
          <pc:docMk/>
          <pc:sldMk cId="1956042275" sldId="378"/>
        </pc:sldMkLst>
        <pc:spChg chg="mod">
          <ac:chgData name="Scott O'Hara" userId="4af207364510c311" providerId="LiveId" clId="{B34CCF3E-5E42-4135-9140-985363806727}" dt="2020-09-30T22:40:01.221" v="7231" actId="1076"/>
          <ac:spMkLst>
            <pc:docMk/>
            <pc:sldMk cId="1956042275" sldId="378"/>
            <ac:spMk id="2" creationId="{E434F65A-AF18-4CE6-845A-DA5FA3A2EAC4}"/>
          </ac:spMkLst>
        </pc:spChg>
        <pc:spChg chg="mod">
          <ac:chgData name="Scott O'Hara" userId="4af207364510c311" providerId="LiveId" clId="{B34CCF3E-5E42-4135-9140-985363806727}" dt="2020-10-14T20:03:52.827" v="9112" actId="20577"/>
          <ac:spMkLst>
            <pc:docMk/>
            <pc:sldMk cId="1956042275" sldId="378"/>
            <ac:spMk id="3" creationId="{CB53D919-221E-4D00-B650-AD2BE7B29895}"/>
          </ac:spMkLst>
        </pc:spChg>
      </pc:sldChg>
      <pc:sldChg chg="addSp delSp modSp add mod">
        <pc:chgData name="Scott O'Hara" userId="4af207364510c311" providerId="LiveId" clId="{B34CCF3E-5E42-4135-9140-985363806727}" dt="2020-10-14T21:09:50.835" v="9119" actId="1076"/>
        <pc:sldMkLst>
          <pc:docMk/>
          <pc:sldMk cId="265081510" sldId="379"/>
        </pc:sldMkLst>
        <pc:spChg chg="del">
          <ac:chgData name="Scott O'Hara" userId="4af207364510c311" providerId="LiveId" clId="{B34CCF3E-5E42-4135-9140-985363806727}" dt="2020-10-14T21:09:11.374" v="9113" actId="478"/>
          <ac:spMkLst>
            <pc:docMk/>
            <pc:sldMk cId="265081510" sldId="379"/>
            <ac:spMk id="2" creationId="{E434F65A-AF18-4CE6-845A-DA5FA3A2EAC4}"/>
          </ac:spMkLst>
        </pc:spChg>
        <pc:spChg chg="mod">
          <ac:chgData name="Scott O'Hara" userId="4af207364510c311" providerId="LiveId" clId="{B34CCF3E-5E42-4135-9140-985363806727}" dt="2020-10-14T21:09:50.835" v="9119" actId="1076"/>
          <ac:spMkLst>
            <pc:docMk/>
            <pc:sldMk cId="265081510" sldId="379"/>
            <ac:spMk id="3" creationId="{CB53D919-221E-4D00-B650-AD2BE7B29895}"/>
          </ac:spMkLst>
        </pc:spChg>
        <pc:spChg chg="add del mod">
          <ac:chgData name="Scott O'Hara" userId="4af207364510c311" providerId="LiveId" clId="{B34CCF3E-5E42-4135-9140-985363806727}" dt="2020-10-14T21:09:17.457" v="9114" actId="478"/>
          <ac:spMkLst>
            <pc:docMk/>
            <pc:sldMk cId="265081510" sldId="379"/>
            <ac:spMk id="5" creationId="{7FED3EF0-0DCC-49D3-8403-83E844522D8C}"/>
          </ac:spMkLst>
        </pc:spChg>
        <pc:spChg chg="add mod">
          <ac:chgData name="Scott O'Hara" userId="4af207364510c311" providerId="LiveId" clId="{B34CCF3E-5E42-4135-9140-985363806727}" dt="2020-10-14T21:09:31.767" v="9117" actId="1076"/>
          <ac:spMkLst>
            <pc:docMk/>
            <pc:sldMk cId="265081510" sldId="379"/>
            <ac:spMk id="6" creationId="{E61AE6FF-A81D-4EA6-8FDB-8A2787969072}"/>
          </ac:spMkLst>
        </pc:spChg>
      </pc:sldChg>
      <pc:sldChg chg="modSp add mod ord">
        <pc:chgData name="Scott O'Hara" userId="4af207364510c311" providerId="LiveId" clId="{B34CCF3E-5E42-4135-9140-985363806727}" dt="2020-10-14T18:21:31.393" v="7760" actId="255"/>
        <pc:sldMkLst>
          <pc:docMk/>
          <pc:sldMk cId="3200233884" sldId="380"/>
        </pc:sldMkLst>
        <pc:spChg chg="mod">
          <ac:chgData name="Scott O'Hara" userId="4af207364510c311" providerId="LiveId" clId="{B34CCF3E-5E42-4135-9140-985363806727}" dt="2020-10-14T18:21:31.393" v="7760" actId="255"/>
          <ac:spMkLst>
            <pc:docMk/>
            <pc:sldMk cId="3200233884" sldId="380"/>
            <ac:spMk id="3" creationId="{CB53D919-221E-4D00-B650-AD2BE7B29895}"/>
          </ac:spMkLst>
        </pc:spChg>
      </pc:sldChg>
      <pc:sldChg chg="addSp modSp add mod">
        <pc:chgData name="Scott O'Hara" userId="4af207364510c311" providerId="LiveId" clId="{B34CCF3E-5E42-4135-9140-985363806727}" dt="2020-10-14T19:31:48.454" v="8791" actId="1076"/>
        <pc:sldMkLst>
          <pc:docMk/>
          <pc:sldMk cId="3226556150" sldId="381"/>
        </pc:sldMkLst>
        <pc:spChg chg="mod">
          <ac:chgData name="Scott O'Hara" userId="4af207364510c311" providerId="LiveId" clId="{B34CCF3E-5E42-4135-9140-985363806727}" dt="2020-10-14T19:31:13.125" v="8790" actId="1076"/>
          <ac:spMkLst>
            <pc:docMk/>
            <pc:sldMk cId="3226556150" sldId="381"/>
            <ac:spMk id="3" creationId="{CB53D919-221E-4D00-B650-AD2BE7B29895}"/>
          </ac:spMkLst>
        </pc:spChg>
        <pc:picChg chg="add mod">
          <ac:chgData name="Scott O'Hara" userId="4af207364510c311" providerId="LiveId" clId="{B34CCF3E-5E42-4135-9140-985363806727}" dt="2020-10-14T19:31:48.454" v="8791" actId="1076"/>
          <ac:picMkLst>
            <pc:docMk/>
            <pc:sldMk cId="3226556150" sldId="381"/>
            <ac:picMk id="4" creationId="{1B83D8D0-202B-4EDD-940C-E3881185417D}"/>
          </ac:picMkLst>
        </pc:picChg>
      </pc:sldChg>
      <pc:sldChg chg="modSp add mod">
        <pc:chgData name="Scott O'Hara" userId="4af207364510c311" providerId="LiveId" clId="{B34CCF3E-5E42-4135-9140-985363806727}" dt="2020-10-14T21:53:43.511" v="9709" actId="1076"/>
        <pc:sldMkLst>
          <pc:docMk/>
          <pc:sldMk cId="3206804555" sldId="382"/>
        </pc:sldMkLst>
        <pc:spChg chg="mod">
          <ac:chgData name="Scott O'Hara" userId="4af207364510c311" providerId="LiveId" clId="{B34CCF3E-5E42-4135-9140-985363806727}" dt="2020-10-14T21:53:43.511" v="9709" actId="1076"/>
          <ac:spMkLst>
            <pc:docMk/>
            <pc:sldMk cId="3206804555" sldId="382"/>
            <ac:spMk id="2" creationId="{E434F65A-AF18-4CE6-845A-DA5FA3A2EAC4}"/>
          </ac:spMkLst>
        </pc:spChg>
        <pc:spChg chg="mod">
          <ac:chgData name="Scott O'Hara" userId="4af207364510c311" providerId="LiveId" clId="{B34CCF3E-5E42-4135-9140-985363806727}" dt="2020-10-14T21:36:14.760" v="9124" actId="1076"/>
          <ac:spMkLst>
            <pc:docMk/>
            <pc:sldMk cId="3206804555" sldId="382"/>
            <ac:spMk id="3" creationId="{CB53D919-221E-4D00-B650-AD2BE7B29895}"/>
          </ac:spMkLst>
        </pc:spChg>
        <pc:spChg chg="mod">
          <ac:chgData name="Scott O'Hara" userId="4af207364510c311" providerId="LiveId" clId="{B34CCF3E-5E42-4135-9140-985363806727}" dt="2020-10-14T21:36:14.760" v="9124" actId="1076"/>
          <ac:spMkLst>
            <pc:docMk/>
            <pc:sldMk cId="3206804555" sldId="382"/>
            <ac:spMk id="5" creationId="{BFBBBDEB-9216-4B22-A0DF-27CD4A97A002}"/>
          </ac:spMkLst>
        </pc:spChg>
      </pc:sldChg>
      <pc:sldChg chg="modSp add mod ord">
        <pc:chgData name="Scott O'Hara" userId="4af207364510c311" providerId="LiveId" clId="{B34CCF3E-5E42-4135-9140-985363806727}" dt="2020-10-14T21:53:14.030" v="9698" actId="20577"/>
        <pc:sldMkLst>
          <pc:docMk/>
          <pc:sldMk cId="1374634627" sldId="383"/>
        </pc:sldMkLst>
        <pc:spChg chg="mod">
          <ac:chgData name="Scott O'Hara" userId="4af207364510c311" providerId="LiveId" clId="{B34CCF3E-5E42-4135-9140-985363806727}" dt="2020-10-14T21:51:58.078" v="9628" actId="1076"/>
          <ac:spMkLst>
            <pc:docMk/>
            <pc:sldMk cId="1374634627" sldId="383"/>
            <ac:spMk id="2" creationId="{E434F65A-AF18-4CE6-845A-DA5FA3A2EAC4}"/>
          </ac:spMkLst>
        </pc:spChg>
        <pc:spChg chg="mod">
          <ac:chgData name="Scott O'Hara" userId="4af207364510c311" providerId="LiveId" clId="{B34CCF3E-5E42-4135-9140-985363806727}" dt="2020-10-14T21:53:14.030" v="9698" actId="20577"/>
          <ac:spMkLst>
            <pc:docMk/>
            <pc:sldMk cId="1374634627" sldId="383"/>
            <ac:spMk id="3" creationId="{CB53D919-221E-4D00-B650-AD2BE7B29895}"/>
          </ac:spMkLst>
        </pc:spChg>
      </pc:sldChg>
      <pc:sldChg chg="addSp modSp add mod">
        <pc:chgData name="Scott O'Hara" userId="4af207364510c311" providerId="LiveId" clId="{B34CCF3E-5E42-4135-9140-985363806727}" dt="2020-10-14T22:43:56.041" v="10720" actId="1076"/>
        <pc:sldMkLst>
          <pc:docMk/>
          <pc:sldMk cId="2198908319" sldId="384"/>
        </pc:sldMkLst>
        <pc:spChg chg="mod">
          <ac:chgData name="Scott O'Hara" userId="4af207364510c311" providerId="LiveId" clId="{B34CCF3E-5E42-4135-9140-985363806727}" dt="2020-10-14T22:43:20.034" v="10716" actId="1076"/>
          <ac:spMkLst>
            <pc:docMk/>
            <pc:sldMk cId="2198908319" sldId="384"/>
            <ac:spMk id="2" creationId="{E434F65A-AF18-4CE6-845A-DA5FA3A2EAC4}"/>
          </ac:spMkLst>
        </pc:spChg>
        <pc:spChg chg="mod">
          <ac:chgData name="Scott O'Hara" userId="4af207364510c311" providerId="LiveId" clId="{B34CCF3E-5E42-4135-9140-985363806727}" dt="2020-10-14T22:43:32.365" v="10717" actId="1076"/>
          <ac:spMkLst>
            <pc:docMk/>
            <pc:sldMk cId="2198908319" sldId="384"/>
            <ac:spMk id="3" creationId="{CB53D919-221E-4D00-B650-AD2BE7B29895}"/>
          </ac:spMkLst>
        </pc:spChg>
        <pc:spChg chg="add mod">
          <ac:chgData name="Scott O'Hara" userId="4af207364510c311" providerId="LiveId" clId="{B34CCF3E-5E42-4135-9140-985363806727}" dt="2020-10-14T22:43:56.041" v="10720" actId="1076"/>
          <ac:spMkLst>
            <pc:docMk/>
            <pc:sldMk cId="2198908319" sldId="384"/>
            <ac:spMk id="5" creationId="{081FF706-CE16-4E45-8F42-9BA05BCA342A}"/>
          </ac:spMkLst>
        </pc:spChg>
      </pc:sldChg>
      <pc:sldChg chg="add del">
        <pc:chgData name="Scott O'Hara" userId="4af207364510c311" providerId="LiveId" clId="{B34CCF3E-5E42-4135-9140-985363806727}" dt="2020-10-14T22:16:08.708" v="10277" actId="47"/>
        <pc:sldMkLst>
          <pc:docMk/>
          <pc:sldMk cId="3842162867" sldId="384"/>
        </pc:sldMkLst>
      </pc:sldChg>
      <pc:sldMasterChg chg="del delSldLayout">
        <pc:chgData name="Scott O'Hara" userId="4af207364510c311" providerId="LiveId" clId="{B34CCF3E-5E42-4135-9140-985363806727}" dt="2020-09-30T15:44:16.465" v="4" actId="2696"/>
        <pc:sldMasterMkLst>
          <pc:docMk/>
          <pc:sldMasterMk cId="4265589296" sldId="2147483648"/>
        </pc:sldMasterMkLst>
        <pc:sldLayoutChg chg="del">
          <pc:chgData name="Scott O'Hara" userId="4af207364510c311" providerId="LiveId" clId="{B34CCF3E-5E42-4135-9140-985363806727}" dt="2020-09-30T15:44:16.465" v="4" actId="2696"/>
          <pc:sldLayoutMkLst>
            <pc:docMk/>
            <pc:sldMasterMk cId="4265589296" sldId="2147483648"/>
            <pc:sldLayoutMk cId="3562441818" sldId="2147483649"/>
          </pc:sldLayoutMkLst>
        </pc:sldLayoutChg>
        <pc:sldLayoutChg chg="del">
          <pc:chgData name="Scott O'Hara" userId="4af207364510c311" providerId="LiveId" clId="{B34CCF3E-5E42-4135-9140-985363806727}" dt="2020-09-30T15:44:16.465" v="4" actId="2696"/>
          <pc:sldLayoutMkLst>
            <pc:docMk/>
            <pc:sldMasterMk cId="4265589296" sldId="2147483648"/>
            <pc:sldLayoutMk cId="3435392891" sldId="2147483650"/>
          </pc:sldLayoutMkLst>
        </pc:sldLayoutChg>
        <pc:sldLayoutChg chg="del">
          <pc:chgData name="Scott O'Hara" userId="4af207364510c311" providerId="LiveId" clId="{B34CCF3E-5E42-4135-9140-985363806727}" dt="2020-09-30T15:44:16.465" v="4" actId="2696"/>
          <pc:sldLayoutMkLst>
            <pc:docMk/>
            <pc:sldMasterMk cId="4265589296" sldId="2147483648"/>
            <pc:sldLayoutMk cId="2242267816" sldId="2147483651"/>
          </pc:sldLayoutMkLst>
        </pc:sldLayoutChg>
        <pc:sldLayoutChg chg="del">
          <pc:chgData name="Scott O'Hara" userId="4af207364510c311" providerId="LiveId" clId="{B34CCF3E-5E42-4135-9140-985363806727}" dt="2020-09-30T15:44:16.465" v="4" actId="2696"/>
          <pc:sldLayoutMkLst>
            <pc:docMk/>
            <pc:sldMasterMk cId="4265589296" sldId="2147483648"/>
            <pc:sldLayoutMk cId="2173593389" sldId="2147483652"/>
          </pc:sldLayoutMkLst>
        </pc:sldLayoutChg>
        <pc:sldLayoutChg chg="del">
          <pc:chgData name="Scott O'Hara" userId="4af207364510c311" providerId="LiveId" clId="{B34CCF3E-5E42-4135-9140-985363806727}" dt="2020-09-30T15:44:16.465" v="4" actId="2696"/>
          <pc:sldLayoutMkLst>
            <pc:docMk/>
            <pc:sldMasterMk cId="4265589296" sldId="2147483648"/>
            <pc:sldLayoutMk cId="3303979947" sldId="2147483653"/>
          </pc:sldLayoutMkLst>
        </pc:sldLayoutChg>
        <pc:sldLayoutChg chg="del">
          <pc:chgData name="Scott O'Hara" userId="4af207364510c311" providerId="LiveId" clId="{B34CCF3E-5E42-4135-9140-985363806727}" dt="2020-09-30T15:44:16.465" v="4" actId="2696"/>
          <pc:sldLayoutMkLst>
            <pc:docMk/>
            <pc:sldMasterMk cId="4265589296" sldId="2147483648"/>
            <pc:sldLayoutMk cId="3928674654" sldId="2147483654"/>
          </pc:sldLayoutMkLst>
        </pc:sldLayoutChg>
        <pc:sldLayoutChg chg="del">
          <pc:chgData name="Scott O'Hara" userId="4af207364510c311" providerId="LiveId" clId="{B34CCF3E-5E42-4135-9140-985363806727}" dt="2020-09-30T15:44:16.465" v="4" actId="2696"/>
          <pc:sldLayoutMkLst>
            <pc:docMk/>
            <pc:sldMasterMk cId="4265589296" sldId="2147483648"/>
            <pc:sldLayoutMk cId="3134379017" sldId="2147483655"/>
          </pc:sldLayoutMkLst>
        </pc:sldLayoutChg>
        <pc:sldLayoutChg chg="del">
          <pc:chgData name="Scott O'Hara" userId="4af207364510c311" providerId="LiveId" clId="{B34CCF3E-5E42-4135-9140-985363806727}" dt="2020-09-30T15:44:16.465" v="4" actId="2696"/>
          <pc:sldLayoutMkLst>
            <pc:docMk/>
            <pc:sldMasterMk cId="4265589296" sldId="2147483648"/>
            <pc:sldLayoutMk cId="2375720037" sldId="2147483656"/>
          </pc:sldLayoutMkLst>
        </pc:sldLayoutChg>
        <pc:sldLayoutChg chg="del">
          <pc:chgData name="Scott O'Hara" userId="4af207364510c311" providerId="LiveId" clId="{B34CCF3E-5E42-4135-9140-985363806727}" dt="2020-09-30T15:44:16.465" v="4" actId="2696"/>
          <pc:sldLayoutMkLst>
            <pc:docMk/>
            <pc:sldMasterMk cId="4265589296" sldId="2147483648"/>
            <pc:sldLayoutMk cId="3122310247" sldId="2147483657"/>
          </pc:sldLayoutMkLst>
        </pc:sldLayoutChg>
        <pc:sldLayoutChg chg="del">
          <pc:chgData name="Scott O'Hara" userId="4af207364510c311" providerId="LiveId" clId="{B34CCF3E-5E42-4135-9140-985363806727}" dt="2020-09-30T15:44:16.465" v="4" actId="2696"/>
          <pc:sldLayoutMkLst>
            <pc:docMk/>
            <pc:sldMasterMk cId="4265589296" sldId="2147483648"/>
            <pc:sldLayoutMk cId="2430800522" sldId="2147483658"/>
          </pc:sldLayoutMkLst>
        </pc:sldLayoutChg>
        <pc:sldLayoutChg chg="del">
          <pc:chgData name="Scott O'Hara" userId="4af207364510c311" providerId="LiveId" clId="{B34CCF3E-5E42-4135-9140-985363806727}" dt="2020-09-30T15:44:16.465" v="4" actId="2696"/>
          <pc:sldLayoutMkLst>
            <pc:docMk/>
            <pc:sldMasterMk cId="4265589296" sldId="2147483648"/>
            <pc:sldLayoutMk cId="217078902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77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661426A2-CAF7-4D87-A16C-7302523A6343}"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115849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196266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86747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333029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00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3558273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147069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88168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94169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72538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426A2-CAF7-4D87-A16C-7302523A634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07665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426A2-CAF7-4D87-A16C-7302523A6343}"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177974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426A2-CAF7-4D87-A16C-7302523A6343}"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68401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426A2-CAF7-4D87-A16C-7302523A6343}"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333505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1426A2-CAF7-4D87-A16C-7302523A634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69747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1426A2-CAF7-4D87-A16C-7302523A634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386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1426A2-CAF7-4D87-A16C-7302523A6343}" type="datetimeFigureOut">
              <a:rPr lang="en-US" smtClean="0"/>
              <a:t>10/14/2020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16F3BFC-189B-4897-BB05-8CC5F14EDE27}" type="slidenum">
              <a:rPr lang="en-US" smtClean="0"/>
              <a:t>‹#›</a:t>
            </a:fld>
            <a:endParaRPr lang="en-US"/>
          </a:p>
        </p:txBody>
      </p:sp>
    </p:spTree>
    <p:extLst>
      <p:ext uri="{BB962C8B-B14F-4D97-AF65-F5344CB8AC3E}">
        <p14:creationId xmlns:p14="http://schemas.microsoft.com/office/powerpoint/2010/main" val="1480838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omes.cs.washington.edu/~pedrod/papers/cacm12.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mmons.wikimedia.org/w/index.php?title=File:Typical_cnn.png&amp;oldid=476144164"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analyticsindiamag.com/what-are-the-no-free-lunch-theorems-in-data-scienc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homes.cs.washington.edu/~pedrod/papers/cacm12.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wardsdatascience.com/12-useful-things-to-know-about-machine-learning-487d3104e28" TargetMode="External"/><Relationship Id="rId2" Type="http://schemas.openxmlformats.org/officeDocument/2006/relationships/hyperlink" Target="https://homes.cs.washington.edu/~pedrod/papers/cacm12.pdf" TargetMode="External"/><Relationship Id="rId1" Type="http://schemas.openxmlformats.org/officeDocument/2006/relationships/slideLayout" Target="../slideLayouts/slideLayout2.xml"/><Relationship Id="rId6" Type="http://schemas.openxmlformats.org/officeDocument/2006/relationships/hyperlink" Target="https://vitalab.github.io/article/2018/10/18/UsefulThingsML.html" TargetMode="External"/><Relationship Id="rId5" Type="http://schemas.openxmlformats.org/officeDocument/2006/relationships/hyperlink" Target="http://otzslayer.github.io/machine-learning/domingos2012/" TargetMode="External"/><Relationship Id="rId4" Type="http://schemas.openxmlformats.org/officeDocument/2006/relationships/hyperlink" Target="https://xzhu0027.gitbook.io/blog/machine-learning/untitled/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7"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ctrTitle"/>
          </p:nvPr>
        </p:nvSpPr>
        <p:spPr>
          <a:xfrm>
            <a:off x="684212" y="1170792"/>
            <a:ext cx="9796219" cy="2482796"/>
          </a:xfrm>
        </p:spPr>
        <p:txBody>
          <a:bodyPr>
            <a:normAutofit fontScale="90000"/>
          </a:bodyPr>
          <a:lstStyle/>
          <a:p>
            <a:pPr algn="ctr">
              <a:lnSpc>
                <a:spcPct val="90000"/>
              </a:lnSpc>
            </a:pPr>
            <a:r>
              <a:rPr lang="en-US" sz="6000" dirty="0">
                <a:solidFill>
                  <a:schemeClr val="tx2"/>
                </a:solidFill>
              </a:rPr>
              <a:t>Discussion: “A Few Useful Things to Know about Machine Learning</a:t>
            </a:r>
            <a:r>
              <a:rPr lang="en-US" sz="6000" i="1" dirty="0">
                <a:solidFill>
                  <a:schemeClr val="tx2"/>
                </a:solidFill>
              </a:rPr>
              <a:t>”</a:t>
            </a:r>
          </a:p>
        </p:txBody>
      </p:sp>
      <p:sp>
        <p:nvSpPr>
          <p:cNvPr id="3" name="Content Placeholder 2"/>
          <p:cNvSpPr>
            <a:spLocks noGrp="1"/>
          </p:cNvSpPr>
          <p:nvPr>
            <p:ph type="subTitle" idx="1"/>
          </p:nvPr>
        </p:nvSpPr>
        <p:spPr>
          <a:xfrm>
            <a:off x="684212" y="4684293"/>
            <a:ext cx="7005742" cy="1143002"/>
          </a:xfrm>
        </p:spPr>
        <p:txBody>
          <a:bodyPr>
            <a:normAutofit/>
          </a:bodyPr>
          <a:lstStyle/>
          <a:p>
            <a:pPr>
              <a:lnSpc>
                <a:spcPct val="90000"/>
              </a:lnSpc>
            </a:pPr>
            <a:r>
              <a:rPr lang="en-US" sz="1600" dirty="0">
                <a:solidFill>
                  <a:schemeClr val="tx1">
                    <a:alpha val="80000"/>
                  </a:schemeClr>
                </a:solidFill>
              </a:rPr>
              <a:t>Scott O’Hara</a:t>
            </a:r>
          </a:p>
          <a:p>
            <a:pPr>
              <a:lnSpc>
                <a:spcPct val="90000"/>
              </a:lnSpc>
            </a:pPr>
            <a:r>
              <a:rPr lang="en-US" sz="1600" dirty="0">
                <a:solidFill>
                  <a:schemeClr val="tx1">
                    <a:alpha val="80000"/>
                  </a:schemeClr>
                </a:solidFill>
              </a:rPr>
              <a:t>Metrowest Developers Machine Learning Group</a:t>
            </a:r>
          </a:p>
          <a:p>
            <a:pPr>
              <a:lnSpc>
                <a:spcPct val="90000"/>
              </a:lnSpc>
            </a:pPr>
            <a:r>
              <a:rPr lang="en-US" sz="1600" dirty="0">
                <a:solidFill>
                  <a:schemeClr val="tx1">
                    <a:alpha val="80000"/>
                  </a:schemeClr>
                </a:solidFill>
              </a:rPr>
              <a:t>10/14/2020</a:t>
            </a:r>
          </a:p>
          <a:p>
            <a:pPr>
              <a:lnSpc>
                <a:spcPct val="90000"/>
              </a:lnSpc>
            </a:pPr>
            <a:endParaRPr lang="en-US" sz="1600" dirty="0">
              <a:solidFill>
                <a:schemeClr val="tx1">
                  <a:alpha val="80000"/>
                </a:schemeClr>
              </a:solidFill>
            </a:endParaRPr>
          </a:p>
        </p:txBody>
      </p:sp>
    </p:spTree>
    <p:extLst>
      <p:ext uri="{BB962C8B-B14F-4D97-AF65-F5344CB8AC3E}">
        <p14:creationId xmlns:p14="http://schemas.microsoft.com/office/powerpoint/2010/main" val="24401227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05231" y="224588"/>
            <a:ext cx="9981537" cy="566313"/>
          </a:xfrm>
        </p:spPr>
        <p:txBody>
          <a:bodyPr vert="horz" lIns="91440" tIns="45720" rIns="91440" bIns="45720" rtlCol="0" anchor="b">
            <a:noAutofit/>
          </a:bodyPr>
          <a:lstStyle/>
          <a:p>
            <a:pPr algn="ctr"/>
            <a:r>
              <a:rPr lang="en-US" sz="2400" dirty="0"/>
              <a:t>1. Learning = Representation + Evaluation + </a:t>
            </a:r>
            <a:r>
              <a:rPr lang="en-US" sz="2400" b="1" dirty="0"/>
              <a:t>Optimization </a:t>
            </a:r>
          </a:p>
        </p:txBody>
      </p:sp>
      <p:pic>
        <p:nvPicPr>
          <p:cNvPr id="4" name="Picture 3">
            <a:extLst>
              <a:ext uri="{FF2B5EF4-FFF2-40B4-BE49-F238E27FC236}">
                <a16:creationId xmlns:a16="http://schemas.microsoft.com/office/drawing/2014/main" id="{35ADE2AF-53DA-4F9F-8319-CFB98D401A8E}"/>
              </a:ext>
            </a:extLst>
          </p:cNvPr>
          <p:cNvPicPr>
            <a:picLocks noChangeAspect="1"/>
          </p:cNvPicPr>
          <p:nvPr/>
        </p:nvPicPr>
        <p:blipFill>
          <a:blip r:embed="rId2"/>
          <a:stretch>
            <a:fillRect/>
          </a:stretch>
        </p:blipFill>
        <p:spPr>
          <a:xfrm>
            <a:off x="1894076" y="1001305"/>
            <a:ext cx="8403846" cy="5632107"/>
          </a:xfrm>
          <a:prstGeom prst="rect">
            <a:avLst/>
          </a:prstGeom>
        </p:spPr>
      </p:pic>
    </p:spTree>
    <p:extLst>
      <p:ext uri="{BB962C8B-B14F-4D97-AF65-F5344CB8AC3E}">
        <p14:creationId xmlns:p14="http://schemas.microsoft.com/office/powerpoint/2010/main" val="334028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7421" y="461481"/>
            <a:ext cx="9837158" cy="757718"/>
          </a:xfrm>
        </p:spPr>
        <p:txBody>
          <a:bodyPr vert="horz" lIns="91440" tIns="45720" rIns="91440" bIns="45720" rtlCol="0" anchor="b">
            <a:noAutofit/>
          </a:bodyPr>
          <a:lstStyle/>
          <a:p>
            <a:pPr algn="ctr"/>
            <a:r>
              <a:rPr lang="en-US" sz="4200" dirty="0"/>
              <a:t>2. It’s Generalization that Counts</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3" y="1659285"/>
            <a:ext cx="10176833" cy="3539430"/>
          </a:xfrm>
          <a:prstGeom prst="rect">
            <a:avLst/>
          </a:prstGeom>
          <a:noFill/>
        </p:spPr>
        <p:txBody>
          <a:bodyPr wrap="square" rtlCol="0">
            <a:spAutoFit/>
          </a:bodyPr>
          <a:lstStyle/>
          <a:p>
            <a:pPr marL="457200" indent="-457200" algn="l">
              <a:buFont typeface="Arial" panose="020B0604020202020204" pitchFamily="34" charset="0"/>
              <a:buChar char="•"/>
            </a:pPr>
            <a:r>
              <a:rPr lang="en-US" sz="3200" dirty="0"/>
              <a:t>The fundamental goal of machine learning is to generalize beyond the examples in the training set.</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No matter how much data we have, it is very unlikely that we will see those exact examples again at test time.</a:t>
            </a:r>
          </a:p>
        </p:txBody>
      </p:sp>
    </p:spTree>
    <p:extLst>
      <p:ext uri="{BB962C8B-B14F-4D97-AF65-F5344CB8AC3E}">
        <p14:creationId xmlns:p14="http://schemas.microsoft.com/office/powerpoint/2010/main" val="219221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7420" y="236892"/>
            <a:ext cx="9837158" cy="757718"/>
          </a:xfrm>
        </p:spPr>
        <p:txBody>
          <a:bodyPr vert="horz" lIns="91440" tIns="45720" rIns="91440" bIns="45720" rtlCol="0" anchor="b">
            <a:noAutofit/>
          </a:bodyPr>
          <a:lstStyle/>
          <a:p>
            <a:pPr algn="ctr"/>
            <a:r>
              <a:rPr lang="en-US" dirty="0"/>
              <a:t>2. It’s Generalization that Counts</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3" y="1315504"/>
            <a:ext cx="10006996" cy="4893647"/>
          </a:xfrm>
          <a:prstGeom prst="rect">
            <a:avLst/>
          </a:prstGeom>
          <a:noFill/>
        </p:spPr>
        <p:txBody>
          <a:bodyPr wrap="square" rtlCol="0">
            <a:spAutoFit/>
          </a:bodyPr>
          <a:lstStyle/>
          <a:p>
            <a:pPr algn="l"/>
            <a:r>
              <a:rPr lang="en-US" sz="2400" b="1" dirty="0"/>
              <a:t>Training Data: </a:t>
            </a:r>
            <a:r>
              <a:rPr lang="en-US" sz="2400" dirty="0"/>
              <a:t>{x</a:t>
            </a:r>
            <a:r>
              <a:rPr lang="en-US" sz="2400" baseline="-25000" dirty="0"/>
              <a:t>i</a:t>
            </a:r>
            <a:r>
              <a:rPr lang="en-US" sz="2400" dirty="0"/>
              <a:t>, y</a:t>
            </a:r>
            <a:r>
              <a:rPr lang="en-US" sz="2400" baseline="-25000" dirty="0"/>
              <a:t>i</a:t>
            </a:r>
            <a:r>
              <a:rPr lang="en-US" sz="2400" dirty="0"/>
              <a:t>}</a:t>
            </a:r>
          </a:p>
          <a:p>
            <a:pPr marL="914400" lvl="1" indent="-457200">
              <a:buFont typeface="Arial" panose="020B0604020202020204" pitchFamily="34" charset="0"/>
              <a:buChar char="•"/>
            </a:pPr>
            <a:r>
              <a:rPr lang="en-US" sz="2400" dirty="0"/>
              <a:t>examples used to train the classifier.</a:t>
            </a:r>
          </a:p>
          <a:p>
            <a:pPr marL="914400" lvl="1" indent="-457200">
              <a:buFont typeface="Arial" panose="020B0604020202020204" pitchFamily="34" charset="0"/>
              <a:buChar char="•"/>
            </a:pPr>
            <a:r>
              <a:rPr lang="en-US" sz="2400" dirty="0"/>
              <a:t>e.g., emails labeled ‘ham’ or ‘spam’.</a:t>
            </a:r>
          </a:p>
          <a:p>
            <a:pPr marL="914400" lvl="1" indent="-457200">
              <a:buFont typeface="Arial" panose="020B0604020202020204" pitchFamily="34" charset="0"/>
              <a:buChar char="•"/>
            </a:pPr>
            <a:endParaRPr lang="en-US" sz="2400" dirty="0"/>
          </a:p>
          <a:p>
            <a:pPr algn="l"/>
            <a:r>
              <a:rPr lang="en-US" sz="2400" b="1" dirty="0"/>
              <a:t>Test Data: </a:t>
            </a:r>
            <a:r>
              <a:rPr lang="en-US" sz="2400" dirty="0"/>
              <a:t>{x</a:t>
            </a:r>
            <a:r>
              <a:rPr lang="en-US" sz="2400" baseline="-25000" dirty="0"/>
              <a:t>i</a:t>
            </a:r>
            <a:r>
              <a:rPr lang="en-US" sz="2400" dirty="0"/>
              <a:t>, ?}</a:t>
            </a:r>
          </a:p>
          <a:p>
            <a:pPr marL="914400" lvl="1" indent="-457200">
              <a:buFont typeface="Arial" panose="020B0604020202020204" pitchFamily="34" charset="0"/>
              <a:buChar char="•"/>
            </a:pPr>
            <a:r>
              <a:rPr lang="en-US" sz="2400" dirty="0"/>
              <a:t>examples set aside that the classifier has never seen before.</a:t>
            </a:r>
          </a:p>
          <a:p>
            <a:pPr marL="914400" lvl="1" indent="-457200">
              <a:buFont typeface="Arial" panose="020B0604020202020204" pitchFamily="34" charset="0"/>
              <a:buChar char="•"/>
            </a:pPr>
            <a:r>
              <a:rPr lang="en-US" sz="2400" dirty="0"/>
              <a:t>or, emails that arrive tomorrow.</a:t>
            </a:r>
          </a:p>
          <a:p>
            <a:pPr marL="914400" lvl="1" indent="-457200">
              <a:buFont typeface="Arial" panose="020B0604020202020204" pitchFamily="34" charset="0"/>
              <a:buChar char="•"/>
            </a:pPr>
            <a:endParaRPr lang="en-US" sz="2400" dirty="0"/>
          </a:p>
          <a:p>
            <a:r>
              <a:rPr lang="en-US" sz="2400" b="1" dirty="0"/>
              <a:t>Want to do well on future data, not training data</a:t>
            </a:r>
          </a:p>
          <a:p>
            <a:pPr marL="914400" lvl="1" indent="-457200">
              <a:buFont typeface="Arial" panose="020B0604020202020204" pitchFamily="34" charset="0"/>
              <a:buChar char="•"/>
            </a:pPr>
            <a:r>
              <a:rPr lang="en-US" sz="2400" dirty="0"/>
              <a:t>can be easy to train perfectly on training data e.g., decision trees or kNN.</a:t>
            </a:r>
          </a:p>
          <a:p>
            <a:pPr marL="914400" lvl="1" indent="-457200">
              <a:buFont typeface="Arial" panose="020B0604020202020204" pitchFamily="34" charset="0"/>
              <a:buChar char="•"/>
            </a:pPr>
            <a:r>
              <a:rPr lang="en-US" sz="2400" dirty="0"/>
              <a:t>better to have 70% / 70% accuracy on training/test data than 100% / %50%.</a:t>
            </a:r>
          </a:p>
        </p:txBody>
      </p:sp>
    </p:spTree>
    <p:extLst>
      <p:ext uri="{BB962C8B-B14F-4D97-AF65-F5344CB8AC3E}">
        <p14:creationId xmlns:p14="http://schemas.microsoft.com/office/powerpoint/2010/main" val="22150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7421" y="493565"/>
            <a:ext cx="9837158" cy="757718"/>
          </a:xfrm>
        </p:spPr>
        <p:txBody>
          <a:bodyPr vert="horz" lIns="91440" tIns="45720" rIns="91440" bIns="45720" rtlCol="0" anchor="b">
            <a:noAutofit/>
          </a:bodyPr>
          <a:lstStyle/>
          <a:p>
            <a:pPr algn="ctr"/>
            <a:r>
              <a:rPr lang="en-US" sz="4200" dirty="0"/>
              <a:t>3. Data Alone is not Enough</a:t>
            </a:r>
          </a:p>
        </p:txBody>
      </p:sp>
      <p:sp>
        <p:nvSpPr>
          <p:cNvPr id="3" name="TextBox 2">
            <a:extLst>
              <a:ext uri="{FF2B5EF4-FFF2-40B4-BE49-F238E27FC236}">
                <a16:creationId xmlns:a16="http://schemas.microsoft.com/office/drawing/2014/main" id="{CB53D919-221E-4D00-B650-AD2BE7B29895}"/>
              </a:ext>
            </a:extLst>
          </p:cNvPr>
          <p:cNvSpPr txBox="1"/>
          <p:nvPr/>
        </p:nvSpPr>
        <p:spPr>
          <a:xfrm>
            <a:off x="1177421" y="1614800"/>
            <a:ext cx="10176833" cy="4524315"/>
          </a:xfrm>
          <a:prstGeom prst="rect">
            <a:avLst/>
          </a:prstGeom>
          <a:noFill/>
        </p:spPr>
        <p:txBody>
          <a:bodyPr wrap="square" rtlCol="0">
            <a:spAutoFit/>
          </a:bodyPr>
          <a:lstStyle/>
          <a:p>
            <a:pPr marL="457200" indent="-457200" algn="l">
              <a:buFont typeface="Arial" panose="020B0604020202020204" pitchFamily="34" charset="0"/>
              <a:buChar char="•"/>
            </a:pPr>
            <a:r>
              <a:rPr lang="en-US" sz="3600" dirty="0"/>
              <a:t>To learn a classifier, it is not enough to have the data.</a:t>
            </a:r>
          </a:p>
          <a:p>
            <a:pPr marL="457200" indent="-457200" algn="l">
              <a:buFont typeface="Arial" panose="020B0604020202020204" pitchFamily="34" charset="0"/>
              <a:buChar char="•"/>
            </a:pPr>
            <a:endParaRPr lang="en-US" sz="3600" dirty="0"/>
          </a:p>
          <a:p>
            <a:pPr marL="457200" indent="-457200" algn="l">
              <a:buFont typeface="Arial" panose="020B0604020202020204" pitchFamily="34" charset="0"/>
              <a:buChar char="•"/>
            </a:pPr>
            <a:r>
              <a:rPr lang="en-US" sz="3600" dirty="0"/>
              <a:t>Every learner must embody some knowledge or assumptions beyond the data it is given in order to generalize beyond it. This is called the </a:t>
            </a:r>
            <a:r>
              <a:rPr lang="en-US" sz="3600" b="1" i="1" dirty="0"/>
              <a:t>inductive bias</a:t>
            </a:r>
            <a:r>
              <a:rPr lang="en-US" sz="3600" b="1" dirty="0"/>
              <a:t> </a:t>
            </a:r>
            <a:r>
              <a:rPr lang="en-US" sz="3600" dirty="0"/>
              <a:t>of the learner.</a:t>
            </a:r>
          </a:p>
        </p:txBody>
      </p:sp>
    </p:spTree>
    <p:extLst>
      <p:ext uri="{BB962C8B-B14F-4D97-AF65-F5344CB8AC3E}">
        <p14:creationId xmlns:p14="http://schemas.microsoft.com/office/powerpoint/2010/main" val="208281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2517679" y="292351"/>
            <a:ext cx="7496316" cy="588515"/>
          </a:xfrm>
        </p:spPr>
        <p:txBody>
          <a:bodyPr vert="horz" lIns="91440" tIns="45720" rIns="91440" bIns="45720" rtlCol="0" anchor="b">
            <a:noAutofit/>
          </a:bodyPr>
          <a:lstStyle/>
          <a:p>
            <a:pPr algn="ctr"/>
            <a:r>
              <a:rPr lang="en-US" dirty="0"/>
              <a:t>3. Data Alone is not Enough</a:t>
            </a:r>
          </a:p>
        </p:txBody>
      </p:sp>
      <p:sp>
        <p:nvSpPr>
          <p:cNvPr id="3" name="TextBox 2">
            <a:extLst>
              <a:ext uri="{FF2B5EF4-FFF2-40B4-BE49-F238E27FC236}">
                <a16:creationId xmlns:a16="http://schemas.microsoft.com/office/drawing/2014/main" id="{CB53D919-221E-4D00-B650-AD2BE7B29895}"/>
              </a:ext>
            </a:extLst>
          </p:cNvPr>
          <p:cNvSpPr txBox="1"/>
          <p:nvPr/>
        </p:nvSpPr>
        <p:spPr>
          <a:xfrm>
            <a:off x="1177421" y="967577"/>
            <a:ext cx="10176833" cy="6247864"/>
          </a:xfrm>
          <a:prstGeom prst="rect">
            <a:avLst/>
          </a:prstGeom>
          <a:noFill/>
        </p:spPr>
        <p:txBody>
          <a:bodyPr wrap="square" rtlCol="0">
            <a:spAutoFit/>
          </a:bodyPr>
          <a:lstStyle/>
          <a:p>
            <a:r>
              <a:rPr lang="en-US" sz="3200" dirty="0"/>
              <a:t>Consider learning a Boolean function of (say) 100 variables from a million examples.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There are 2</a:t>
            </a:r>
            <a:r>
              <a:rPr lang="en-US" sz="2800" baseline="30000" dirty="0"/>
              <a:t>100</a:t>
            </a:r>
            <a:r>
              <a:rPr lang="en-US" sz="2800" dirty="0"/>
              <a:t> − 10</a:t>
            </a:r>
            <a:r>
              <a:rPr lang="en-US" sz="2800" baseline="30000" dirty="0"/>
              <a:t>6</a:t>
            </a:r>
            <a:r>
              <a:rPr lang="en-US" sz="2800" dirty="0"/>
              <a:t> examples whose classes you do not know.</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 addition, there are 2^(2</a:t>
            </a:r>
            <a:r>
              <a:rPr lang="en-US" sz="2800" baseline="30000" dirty="0"/>
              <a:t>100</a:t>
            </a:r>
            <a:r>
              <a:rPr lang="en-US" sz="2800" dirty="0"/>
              <a:t>) possible Boolean functions that one could learn.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How do you figure out what those classes are? In the absence of further information, there is just no way to do this that beats flipping a coin.</a:t>
            </a:r>
          </a:p>
          <a:p>
            <a:pPr marL="457200" indent="-457200">
              <a:buFont typeface="Arial" panose="020B0604020202020204" pitchFamily="34" charset="0"/>
              <a:buChar char="•"/>
            </a:pPr>
            <a:endParaRPr lang="en-US" sz="2800" dirty="0"/>
          </a:p>
          <a:p>
            <a:pPr marL="457200" indent="-457200" algn="l">
              <a:buFont typeface="Arial" panose="020B0604020202020204" pitchFamily="34" charset="0"/>
              <a:buChar char="•"/>
            </a:pPr>
            <a:endParaRPr lang="en-US" sz="2800" dirty="0"/>
          </a:p>
        </p:txBody>
      </p:sp>
    </p:spTree>
    <p:extLst>
      <p:ext uri="{BB962C8B-B14F-4D97-AF65-F5344CB8AC3E}">
        <p14:creationId xmlns:p14="http://schemas.microsoft.com/office/powerpoint/2010/main" val="3200233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2517679" y="292351"/>
            <a:ext cx="7496316" cy="588515"/>
          </a:xfrm>
        </p:spPr>
        <p:txBody>
          <a:bodyPr vert="horz" lIns="91440" tIns="45720" rIns="91440" bIns="45720" rtlCol="0" anchor="b">
            <a:noAutofit/>
          </a:bodyPr>
          <a:lstStyle/>
          <a:p>
            <a:pPr algn="ctr"/>
            <a:r>
              <a:rPr lang="en-US" dirty="0"/>
              <a:t>3. Data Alone is not Enough</a:t>
            </a:r>
          </a:p>
        </p:txBody>
      </p:sp>
      <p:sp>
        <p:nvSpPr>
          <p:cNvPr id="3" name="TextBox 2">
            <a:extLst>
              <a:ext uri="{FF2B5EF4-FFF2-40B4-BE49-F238E27FC236}">
                <a16:creationId xmlns:a16="http://schemas.microsoft.com/office/drawing/2014/main" id="{CB53D919-221E-4D00-B650-AD2BE7B29895}"/>
              </a:ext>
            </a:extLst>
          </p:cNvPr>
          <p:cNvSpPr txBox="1"/>
          <p:nvPr/>
        </p:nvSpPr>
        <p:spPr>
          <a:xfrm>
            <a:off x="1177420" y="1012954"/>
            <a:ext cx="10176833" cy="4832092"/>
          </a:xfrm>
          <a:prstGeom prst="rect">
            <a:avLst/>
          </a:prstGeom>
          <a:noFill/>
        </p:spPr>
        <p:txBody>
          <a:bodyPr wrap="square" rtlCol="0">
            <a:spAutoFit/>
          </a:bodyPr>
          <a:lstStyle/>
          <a:p>
            <a:pPr algn="l"/>
            <a:r>
              <a:rPr lang="en-US" sz="2800" dirty="0"/>
              <a:t>Some general assumptions that work well:</a:t>
            </a:r>
          </a:p>
          <a:p>
            <a:pPr algn="l"/>
            <a:endParaRPr lang="en-US" sz="2800" dirty="0"/>
          </a:p>
          <a:p>
            <a:pPr marL="914400" lvl="1" indent="-457200">
              <a:buFont typeface="Arial" panose="020B0604020202020204" pitchFamily="34" charset="0"/>
              <a:buChar char="•"/>
            </a:pPr>
            <a:r>
              <a:rPr lang="en-US" sz="2800" dirty="0"/>
              <a:t>Smoothness</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Similar examples have similar classes</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Limited dependency of classes</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Limited complexity of classes (Occam’s Razor).</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The future will be like the past</a:t>
            </a:r>
          </a:p>
        </p:txBody>
      </p:sp>
    </p:spTree>
    <p:extLst>
      <p:ext uri="{BB962C8B-B14F-4D97-AF65-F5344CB8AC3E}">
        <p14:creationId xmlns:p14="http://schemas.microsoft.com/office/powerpoint/2010/main" val="334729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7421" y="461482"/>
            <a:ext cx="9837158" cy="757718"/>
          </a:xfrm>
        </p:spPr>
        <p:txBody>
          <a:bodyPr vert="horz" lIns="91440" tIns="45720" rIns="91440" bIns="45720" rtlCol="0" anchor="b">
            <a:noAutofit/>
          </a:bodyPr>
          <a:lstStyle/>
          <a:p>
            <a:pPr algn="ctr"/>
            <a:r>
              <a:rPr lang="en-US" sz="4200" dirty="0"/>
              <a:t>4. Overfitting has Many Faces</a:t>
            </a:r>
          </a:p>
        </p:txBody>
      </p:sp>
      <p:sp>
        <p:nvSpPr>
          <p:cNvPr id="3" name="TextBox 2">
            <a:extLst>
              <a:ext uri="{FF2B5EF4-FFF2-40B4-BE49-F238E27FC236}">
                <a16:creationId xmlns:a16="http://schemas.microsoft.com/office/drawing/2014/main" id="{CB53D919-221E-4D00-B650-AD2BE7B29895}"/>
              </a:ext>
            </a:extLst>
          </p:cNvPr>
          <p:cNvSpPr txBox="1"/>
          <p:nvPr/>
        </p:nvSpPr>
        <p:spPr>
          <a:xfrm>
            <a:off x="1177421" y="1502505"/>
            <a:ext cx="10176833" cy="5016758"/>
          </a:xfrm>
          <a:prstGeom prst="rect">
            <a:avLst/>
          </a:prstGeom>
          <a:noFill/>
        </p:spPr>
        <p:txBody>
          <a:bodyPr wrap="square" rtlCol="0">
            <a:spAutoFit/>
          </a:bodyPr>
          <a:lstStyle/>
          <a:p>
            <a:pPr marL="457200" indent="-457200" algn="l">
              <a:buFont typeface="Arial" panose="020B0604020202020204" pitchFamily="34" charset="0"/>
              <a:buChar char="•"/>
            </a:pPr>
            <a:r>
              <a:rPr lang="en-US" sz="3200" dirty="0">
                <a:effectLst/>
              </a:rPr>
              <a:t>Overfitting refers to a model that models the training data too well.</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effectLst/>
              </a:rPr>
              <a:t>For example, when your learner outputs a classifier that is 100% accurate on the training data but only 50% accurate on the test data, it clearly has overfit. </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Generalization error can be decomposed into </a:t>
            </a:r>
            <a:r>
              <a:rPr lang="en-US" sz="3200" b="1" dirty="0"/>
              <a:t>bias</a:t>
            </a:r>
            <a:r>
              <a:rPr lang="en-US" sz="3200" dirty="0"/>
              <a:t> and </a:t>
            </a:r>
            <a:r>
              <a:rPr lang="en-US" sz="3200" b="1" dirty="0"/>
              <a:t>variance.</a:t>
            </a:r>
            <a:endParaRPr lang="en-US" sz="3200" dirty="0"/>
          </a:p>
        </p:txBody>
      </p:sp>
    </p:spTree>
    <p:extLst>
      <p:ext uri="{BB962C8B-B14F-4D97-AF65-F5344CB8AC3E}">
        <p14:creationId xmlns:p14="http://schemas.microsoft.com/office/powerpoint/2010/main" val="111812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49084" y="338737"/>
            <a:ext cx="9837158" cy="536834"/>
          </a:xfrm>
        </p:spPr>
        <p:txBody>
          <a:bodyPr vert="horz" lIns="91440" tIns="45720" rIns="91440" bIns="45720" rtlCol="0" anchor="b">
            <a:noAutofit/>
          </a:bodyPr>
          <a:lstStyle/>
          <a:p>
            <a:pPr algn="ctr"/>
            <a:r>
              <a:rPr lang="en-US" sz="3200" dirty="0"/>
              <a:t>4. Overfitting has Many Faces</a:t>
            </a:r>
          </a:p>
        </p:txBody>
      </p:sp>
      <p:sp>
        <p:nvSpPr>
          <p:cNvPr id="3" name="TextBox 2">
            <a:extLst>
              <a:ext uri="{FF2B5EF4-FFF2-40B4-BE49-F238E27FC236}">
                <a16:creationId xmlns:a16="http://schemas.microsoft.com/office/drawing/2014/main" id="{CB53D919-221E-4D00-B650-AD2BE7B29895}"/>
              </a:ext>
            </a:extLst>
          </p:cNvPr>
          <p:cNvSpPr txBox="1"/>
          <p:nvPr/>
        </p:nvSpPr>
        <p:spPr>
          <a:xfrm>
            <a:off x="506913" y="1150037"/>
            <a:ext cx="11178174" cy="4955203"/>
          </a:xfrm>
          <a:prstGeom prst="rect">
            <a:avLst/>
          </a:prstGeom>
          <a:noFill/>
        </p:spPr>
        <p:txBody>
          <a:bodyPr wrap="square" rtlCol="0">
            <a:spAutoFit/>
          </a:bodyPr>
          <a:lstStyle/>
          <a:p>
            <a:pPr algn="l"/>
            <a:r>
              <a:rPr lang="en-US" sz="3200" b="1" dirty="0">
                <a:effectLst/>
              </a:rPr>
              <a:t>Bias: </a:t>
            </a:r>
            <a:r>
              <a:rPr lang="en-US" sz="3200" dirty="0">
                <a:effectLst/>
              </a:rPr>
              <a:t>Bias is a learner’s tendency to consistently learn the same wrong thing.</a:t>
            </a:r>
          </a:p>
          <a:p>
            <a:pPr marL="457200" indent="-457200" algn="l">
              <a:buFont typeface="Arial" panose="020B0604020202020204" pitchFamily="34" charset="0"/>
              <a:buChar char="•"/>
            </a:pPr>
            <a:endParaRPr lang="en-US" sz="2800" dirty="0"/>
          </a:p>
          <a:p>
            <a:pPr marL="914400" lvl="1" indent="-457200">
              <a:buFont typeface="Calibri" panose="020F0502020204030204" pitchFamily="34" charset="0"/>
              <a:buChar char="-"/>
            </a:pPr>
            <a:r>
              <a:rPr lang="en-US" sz="2800" b="1" dirty="0"/>
              <a:t>Low Bias</a:t>
            </a:r>
            <a:r>
              <a:rPr lang="en-US" sz="2800" dirty="0"/>
              <a:t>: Suggests weaker assumptions about the form of the target function.</a:t>
            </a:r>
          </a:p>
          <a:p>
            <a:pPr marL="914400" lvl="1" indent="-457200">
              <a:buFont typeface="Calibri" panose="020F0502020204030204" pitchFamily="34" charset="0"/>
              <a:buChar char="-"/>
            </a:pPr>
            <a:endParaRPr lang="en-US" sz="2800" dirty="0"/>
          </a:p>
          <a:p>
            <a:pPr marL="914400" lvl="1" indent="-457200">
              <a:buFont typeface="Calibri" panose="020F0502020204030204" pitchFamily="34" charset="0"/>
              <a:buChar char="-"/>
            </a:pPr>
            <a:r>
              <a:rPr lang="en-US" sz="2800" b="1" dirty="0"/>
              <a:t>High-Bias</a:t>
            </a:r>
            <a:r>
              <a:rPr lang="en-US" sz="2800" dirty="0"/>
              <a:t>: Suggests stronger assumptions about the form of the target function.</a:t>
            </a:r>
          </a:p>
          <a:p>
            <a:pPr marL="457200" indent="-457200">
              <a:buFont typeface="Calibri" panose="020F0502020204030204" pitchFamily="34" charset="0"/>
              <a:buChar char="-"/>
            </a:pPr>
            <a:endParaRPr lang="en-US" sz="2800" dirty="0"/>
          </a:p>
          <a:p>
            <a:r>
              <a:rPr lang="en-US" sz="2800" dirty="0">
                <a:effectLst/>
              </a:rPr>
              <a:t>For example, a linear learner has high bias, whereas decision trees </a:t>
            </a:r>
            <a:r>
              <a:rPr lang="en-US" sz="2800" dirty="0"/>
              <a:t>are</a:t>
            </a:r>
            <a:r>
              <a:rPr lang="en-US" sz="2800" dirty="0">
                <a:effectLst/>
              </a:rPr>
              <a:t> an example of a low-bias machine learning algorithm.</a:t>
            </a:r>
            <a:endParaRPr lang="en-US" sz="2800" dirty="0"/>
          </a:p>
        </p:txBody>
      </p:sp>
    </p:spTree>
    <p:extLst>
      <p:ext uri="{BB962C8B-B14F-4D97-AF65-F5344CB8AC3E}">
        <p14:creationId xmlns:p14="http://schemas.microsoft.com/office/powerpoint/2010/main" val="214709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49084" y="338737"/>
            <a:ext cx="9837158" cy="536834"/>
          </a:xfrm>
        </p:spPr>
        <p:txBody>
          <a:bodyPr vert="horz" lIns="91440" tIns="45720" rIns="91440" bIns="45720" rtlCol="0" anchor="b">
            <a:noAutofit/>
          </a:bodyPr>
          <a:lstStyle/>
          <a:p>
            <a:pPr algn="ctr"/>
            <a:r>
              <a:rPr lang="en-US" sz="3200" dirty="0"/>
              <a:t>4. Overfitting has Many Faces</a:t>
            </a:r>
          </a:p>
        </p:txBody>
      </p:sp>
      <p:sp>
        <p:nvSpPr>
          <p:cNvPr id="3" name="TextBox 2">
            <a:extLst>
              <a:ext uri="{FF2B5EF4-FFF2-40B4-BE49-F238E27FC236}">
                <a16:creationId xmlns:a16="http://schemas.microsoft.com/office/drawing/2014/main" id="{CB53D919-221E-4D00-B650-AD2BE7B29895}"/>
              </a:ext>
            </a:extLst>
          </p:cNvPr>
          <p:cNvSpPr txBox="1"/>
          <p:nvPr/>
        </p:nvSpPr>
        <p:spPr>
          <a:xfrm>
            <a:off x="474829" y="1003713"/>
            <a:ext cx="11242342" cy="5693866"/>
          </a:xfrm>
          <a:prstGeom prst="rect">
            <a:avLst/>
          </a:prstGeom>
          <a:noFill/>
        </p:spPr>
        <p:txBody>
          <a:bodyPr wrap="square" rtlCol="0">
            <a:spAutoFit/>
          </a:bodyPr>
          <a:lstStyle/>
          <a:p>
            <a:pPr algn="l"/>
            <a:r>
              <a:rPr lang="en-US" sz="2800" b="1" dirty="0"/>
              <a:t>Variance</a:t>
            </a:r>
            <a:r>
              <a:rPr lang="en-US" sz="2800" dirty="0"/>
              <a:t>: Variance is the tendency to learn random things irrespective of the real signal.</a:t>
            </a:r>
          </a:p>
          <a:p>
            <a:pPr algn="l"/>
            <a:endParaRPr lang="en-US" sz="2800" dirty="0"/>
          </a:p>
          <a:p>
            <a:pPr marL="914400" lvl="1" indent="-457200">
              <a:buFont typeface="Calibri" panose="020F0502020204030204" pitchFamily="34" charset="0"/>
              <a:buChar char="-"/>
            </a:pPr>
            <a:r>
              <a:rPr lang="en-US" sz="2800" b="1" dirty="0"/>
              <a:t>Low Variance</a:t>
            </a:r>
            <a:r>
              <a:rPr lang="en-US" sz="2800" dirty="0"/>
              <a:t>: suggests changes to the training dataset will result in small changes to the estimates of the target classifier.</a:t>
            </a:r>
          </a:p>
          <a:p>
            <a:pPr marL="914400" lvl="1" indent="-457200">
              <a:buFont typeface="Calibri" panose="020F0502020204030204" pitchFamily="34" charset="0"/>
              <a:buChar char="-"/>
            </a:pPr>
            <a:endParaRPr lang="en-US" sz="2800" dirty="0"/>
          </a:p>
          <a:p>
            <a:pPr marL="914400" lvl="1" indent="-457200">
              <a:buFont typeface="Calibri" panose="020F0502020204030204" pitchFamily="34" charset="0"/>
              <a:buChar char="-"/>
            </a:pPr>
            <a:r>
              <a:rPr lang="en-US" sz="2800" b="1" dirty="0"/>
              <a:t>High Variance: </a:t>
            </a:r>
            <a:r>
              <a:rPr lang="en-US" sz="2800" dirty="0"/>
              <a:t>suggests changes to the training dataset will result in large changes to the estimates of the target classifier.</a:t>
            </a:r>
          </a:p>
          <a:p>
            <a:pPr marL="457200" indent="-457200">
              <a:buFont typeface="Calibri" panose="020F0502020204030204" pitchFamily="34" charset="0"/>
              <a:buChar char="-"/>
            </a:pPr>
            <a:endParaRPr lang="en-US" sz="2800" dirty="0"/>
          </a:p>
          <a:p>
            <a:r>
              <a:rPr lang="en-US" sz="2800" dirty="0">
                <a:effectLst/>
              </a:rPr>
              <a:t>For example, decision trees learned on different training sets generated by the same phenomenon are often very different.</a:t>
            </a:r>
            <a:endParaRPr lang="en-US" sz="2800" dirty="0"/>
          </a:p>
        </p:txBody>
      </p:sp>
    </p:spTree>
    <p:extLst>
      <p:ext uri="{BB962C8B-B14F-4D97-AF65-F5344CB8AC3E}">
        <p14:creationId xmlns:p14="http://schemas.microsoft.com/office/powerpoint/2010/main" val="2270022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7421" y="288758"/>
            <a:ext cx="9837158" cy="625642"/>
          </a:xfrm>
        </p:spPr>
        <p:txBody>
          <a:bodyPr vert="horz" lIns="91440" tIns="45720" rIns="91440" bIns="45720" rtlCol="0" anchor="b">
            <a:noAutofit/>
          </a:bodyPr>
          <a:lstStyle/>
          <a:p>
            <a:pPr algn="ctr"/>
            <a:r>
              <a:rPr lang="en-US" sz="3200" dirty="0"/>
              <a:t>4. Overfitting has Many Faces</a:t>
            </a:r>
          </a:p>
        </p:txBody>
      </p:sp>
      <p:sp>
        <p:nvSpPr>
          <p:cNvPr id="3" name="TextBox 2">
            <a:extLst>
              <a:ext uri="{FF2B5EF4-FFF2-40B4-BE49-F238E27FC236}">
                <a16:creationId xmlns:a16="http://schemas.microsoft.com/office/drawing/2014/main" id="{CB53D919-221E-4D00-B650-AD2BE7B29895}"/>
              </a:ext>
            </a:extLst>
          </p:cNvPr>
          <p:cNvSpPr txBox="1"/>
          <p:nvPr/>
        </p:nvSpPr>
        <p:spPr>
          <a:xfrm>
            <a:off x="1177421" y="2890391"/>
            <a:ext cx="3851340" cy="1077218"/>
          </a:xfrm>
          <a:prstGeom prst="rect">
            <a:avLst/>
          </a:prstGeom>
          <a:noFill/>
        </p:spPr>
        <p:txBody>
          <a:bodyPr wrap="square" rtlCol="0">
            <a:spAutoFit/>
          </a:bodyPr>
          <a:lstStyle/>
          <a:p>
            <a:pPr algn="ctr"/>
            <a:r>
              <a:rPr lang="en-US" sz="3200" dirty="0">
                <a:effectLst/>
              </a:rPr>
              <a:t> Bias and variance in dart-throwing.</a:t>
            </a:r>
          </a:p>
        </p:txBody>
      </p:sp>
      <p:pic>
        <p:nvPicPr>
          <p:cNvPr id="4" name="Picture 3">
            <a:extLst>
              <a:ext uri="{FF2B5EF4-FFF2-40B4-BE49-F238E27FC236}">
                <a16:creationId xmlns:a16="http://schemas.microsoft.com/office/drawing/2014/main" id="{C63688F2-F1B8-49F1-BC78-3DA7762741D0}"/>
              </a:ext>
            </a:extLst>
          </p:cNvPr>
          <p:cNvPicPr>
            <a:picLocks noChangeAspect="1"/>
          </p:cNvPicPr>
          <p:nvPr/>
        </p:nvPicPr>
        <p:blipFill>
          <a:blip r:embed="rId2"/>
          <a:stretch>
            <a:fillRect/>
          </a:stretch>
        </p:blipFill>
        <p:spPr>
          <a:xfrm>
            <a:off x="5565489" y="1118872"/>
            <a:ext cx="5449090" cy="5330055"/>
          </a:xfrm>
          <a:prstGeom prst="rect">
            <a:avLst/>
          </a:prstGeom>
        </p:spPr>
      </p:pic>
    </p:spTree>
    <p:extLst>
      <p:ext uri="{BB962C8B-B14F-4D97-AF65-F5344CB8AC3E}">
        <p14:creationId xmlns:p14="http://schemas.microsoft.com/office/powerpoint/2010/main" val="164968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461482"/>
            <a:ext cx="8958190" cy="1275904"/>
          </a:xfrm>
        </p:spPr>
        <p:txBody>
          <a:bodyPr vert="horz" lIns="91440" tIns="45720" rIns="91440" bIns="45720" rtlCol="0" anchor="b">
            <a:noAutofit/>
          </a:bodyPr>
          <a:lstStyle/>
          <a:p>
            <a:pPr algn="ctr"/>
            <a:r>
              <a:rPr lang="en-US" sz="4200" dirty="0"/>
              <a:t>A Few Useful Things to Know about Machine Learning</a:t>
            </a:r>
          </a:p>
        </p:txBody>
      </p:sp>
      <p:sp>
        <p:nvSpPr>
          <p:cNvPr id="3" name="TextBox 2">
            <a:extLst>
              <a:ext uri="{FF2B5EF4-FFF2-40B4-BE49-F238E27FC236}">
                <a16:creationId xmlns:a16="http://schemas.microsoft.com/office/drawing/2014/main" id="{CB53D919-221E-4D00-B650-AD2BE7B29895}"/>
              </a:ext>
            </a:extLst>
          </p:cNvPr>
          <p:cNvSpPr txBox="1"/>
          <p:nvPr/>
        </p:nvSpPr>
        <p:spPr>
          <a:xfrm>
            <a:off x="443892" y="2151727"/>
            <a:ext cx="11304215" cy="3908762"/>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t>Author: Dr. Pedro Domingos </a:t>
            </a:r>
            <a:r>
              <a:rPr lang="en-US" sz="2400" dirty="0"/>
              <a:t>(</a:t>
            </a:r>
            <a:r>
              <a:rPr lang="en-US" sz="2400" dirty="0">
                <a:hlinkClick r:id="rId2"/>
              </a:rPr>
              <a:t>https://homes.cs.washington.edu/~pedrod/papers/cacm12.pdf</a:t>
            </a:r>
            <a:r>
              <a:rPr lang="en-US" sz="2400" dirty="0"/>
              <a:t>)</a:t>
            </a: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dirty="0"/>
              <a:t>Also author of the popular book: </a:t>
            </a:r>
            <a:r>
              <a:rPr lang="en-US" sz="2800" b="1" dirty="0"/>
              <a:t>The Master Algorithm</a:t>
            </a:r>
          </a:p>
          <a:p>
            <a:pPr marL="457200" indent="-457200" algn="l">
              <a:buFont typeface="Arial" panose="020B0604020202020204" pitchFamily="34" charset="0"/>
              <a:buChar char="•"/>
            </a:pPr>
            <a:endParaRPr lang="en-US" sz="2800" b="1" dirty="0"/>
          </a:p>
          <a:p>
            <a:pPr marL="457200" indent="-457200" algn="l">
              <a:buFont typeface="Arial" panose="020B0604020202020204" pitchFamily="34" charset="0"/>
              <a:buChar char="•"/>
            </a:pPr>
            <a:r>
              <a:rPr lang="en-US" sz="2800" dirty="0"/>
              <a:t>Written in 2012, Domingos attempted to convey the “black art” of machine learning in an article covering 12 topics i.e., the “folk knowledge” and rules of thumbs that are know by ML practitioners but that are not taught in universities.</a:t>
            </a:r>
          </a:p>
        </p:txBody>
      </p:sp>
    </p:spTree>
    <p:extLst>
      <p:ext uri="{BB962C8B-B14F-4D97-AF65-F5344CB8AC3E}">
        <p14:creationId xmlns:p14="http://schemas.microsoft.com/office/powerpoint/2010/main" val="832979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7420" y="208933"/>
            <a:ext cx="9837158" cy="757718"/>
          </a:xfrm>
        </p:spPr>
        <p:txBody>
          <a:bodyPr vert="horz" lIns="91440" tIns="45720" rIns="91440" bIns="45720" rtlCol="0" anchor="b">
            <a:noAutofit/>
          </a:bodyPr>
          <a:lstStyle/>
          <a:p>
            <a:pPr algn="ctr"/>
            <a:r>
              <a:rPr lang="en-US" dirty="0"/>
              <a:t>4. Overfitting has Many Faces</a:t>
            </a:r>
          </a:p>
        </p:txBody>
      </p:sp>
      <p:sp>
        <p:nvSpPr>
          <p:cNvPr id="3" name="TextBox 2">
            <a:extLst>
              <a:ext uri="{FF2B5EF4-FFF2-40B4-BE49-F238E27FC236}">
                <a16:creationId xmlns:a16="http://schemas.microsoft.com/office/drawing/2014/main" id="{CB53D919-221E-4D00-B650-AD2BE7B29895}"/>
              </a:ext>
            </a:extLst>
          </p:cNvPr>
          <p:cNvSpPr txBox="1"/>
          <p:nvPr/>
        </p:nvSpPr>
        <p:spPr>
          <a:xfrm>
            <a:off x="1387835" y="1414594"/>
            <a:ext cx="10356853" cy="4832092"/>
          </a:xfrm>
          <a:prstGeom prst="rect">
            <a:avLst/>
          </a:prstGeom>
          <a:noFill/>
        </p:spPr>
        <p:txBody>
          <a:bodyPr wrap="square" rtlCol="0">
            <a:spAutoFit/>
          </a:bodyPr>
          <a:lstStyle/>
          <a:p>
            <a:pPr algn="l"/>
            <a:r>
              <a:rPr lang="en-US" sz="2800" b="1" dirty="0"/>
              <a:t>Techniques for Dealing with Overfitting:</a:t>
            </a:r>
            <a:endParaRPr lang="en-US" sz="2800" b="1" dirty="0">
              <a:effectLst/>
            </a:endParaRP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b="1" dirty="0">
                <a:effectLst/>
              </a:rPr>
              <a:t>Regularization</a:t>
            </a:r>
            <a:r>
              <a:rPr lang="en-US" sz="2800" dirty="0">
                <a:effectLst/>
              </a:rPr>
              <a:t> functions added to the evaluation function help ensuring that the method explains the data with the simplest possible model.</a:t>
            </a: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dirty="0"/>
              <a:t>Perform a </a:t>
            </a:r>
            <a:r>
              <a:rPr lang="en-US" sz="2800" b="1" dirty="0"/>
              <a:t>statistical significance test</a:t>
            </a:r>
            <a:r>
              <a:rPr lang="en-US" sz="2800" dirty="0"/>
              <a:t> like chi-square before adding new structure.</a:t>
            </a: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dirty="0"/>
              <a:t>Use </a:t>
            </a:r>
            <a:r>
              <a:rPr lang="en-US" sz="2800" b="1" dirty="0"/>
              <a:t>cross-validation </a:t>
            </a:r>
            <a:r>
              <a:rPr lang="en-US" sz="2800" dirty="0"/>
              <a:t>to train the model to limit overfitting to a subset of the data.</a:t>
            </a:r>
          </a:p>
        </p:txBody>
      </p:sp>
    </p:spTree>
    <p:extLst>
      <p:ext uri="{BB962C8B-B14F-4D97-AF65-F5344CB8AC3E}">
        <p14:creationId xmlns:p14="http://schemas.microsoft.com/office/powerpoint/2010/main" val="1607938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7421" y="108135"/>
            <a:ext cx="9837158" cy="625642"/>
          </a:xfrm>
        </p:spPr>
        <p:txBody>
          <a:bodyPr vert="horz" lIns="91440" tIns="45720" rIns="91440" bIns="45720" rtlCol="0" anchor="b">
            <a:noAutofit/>
          </a:bodyPr>
          <a:lstStyle/>
          <a:p>
            <a:pPr algn="ctr"/>
            <a:r>
              <a:rPr lang="en-US" sz="2800" dirty="0"/>
              <a:t>4. Overfitting has Many Faces</a:t>
            </a:r>
          </a:p>
        </p:txBody>
      </p:sp>
      <p:sp>
        <p:nvSpPr>
          <p:cNvPr id="3" name="TextBox 2">
            <a:extLst>
              <a:ext uri="{FF2B5EF4-FFF2-40B4-BE49-F238E27FC236}">
                <a16:creationId xmlns:a16="http://schemas.microsoft.com/office/drawing/2014/main" id="{CB53D919-221E-4D00-B650-AD2BE7B29895}"/>
              </a:ext>
            </a:extLst>
          </p:cNvPr>
          <p:cNvSpPr txBox="1"/>
          <p:nvPr/>
        </p:nvSpPr>
        <p:spPr>
          <a:xfrm>
            <a:off x="792410" y="786064"/>
            <a:ext cx="10607180" cy="830997"/>
          </a:xfrm>
          <a:prstGeom prst="rect">
            <a:avLst/>
          </a:prstGeom>
          <a:noFill/>
        </p:spPr>
        <p:txBody>
          <a:bodyPr wrap="square" rtlCol="0">
            <a:spAutoFit/>
          </a:bodyPr>
          <a:lstStyle/>
          <a:p>
            <a:r>
              <a:rPr lang="en-US" sz="2400" dirty="0">
                <a:effectLst/>
              </a:rPr>
              <a:t> Strong false assumptions can be better than weak true ones, because a learner with the latter needs more data to avoid overfitting.</a:t>
            </a:r>
          </a:p>
        </p:txBody>
      </p:sp>
      <p:pic>
        <p:nvPicPr>
          <p:cNvPr id="4" name="Picture 3">
            <a:extLst>
              <a:ext uri="{FF2B5EF4-FFF2-40B4-BE49-F238E27FC236}">
                <a16:creationId xmlns:a16="http://schemas.microsoft.com/office/drawing/2014/main" id="{C63688F2-F1B8-49F1-BC78-3DA7762741D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74247" y="1781642"/>
            <a:ext cx="8843505" cy="4899894"/>
          </a:xfrm>
          <a:prstGeom prst="rect">
            <a:avLst/>
          </a:prstGeom>
        </p:spPr>
      </p:pic>
    </p:spTree>
    <p:extLst>
      <p:ext uri="{BB962C8B-B14F-4D97-AF65-F5344CB8AC3E}">
        <p14:creationId xmlns:p14="http://schemas.microsoft.com/office/powerpoint/2010/main" val="408686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07583" y="287382"/>
            <a:ext cx="10176833" cy="561931"/>
          </a:xfrm>
        </p:spPr>
        <p:txBody>
          <a:bodyPr vert="horz" lIns="91440" tIns="45720" rIns="91440" bIns="45720" rtlCol="0" anchor="b">
            <a:noAutofit/>
          </a:bodyPr>
          <a:lstStyle/>
          <a:p>
            <a:pPr algn="ctr"/>
            <a:r>
              <a:rPr lang="en-US" sz="3200" dirty="0"/>
              <a:t>5. Intuition Fails In High Dimensions</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3" y="889843"/>
            <a:ext cx="10176833" cy="5724644"/>
          </a:xfrm>
          <a:prstGeom prst="rect">
            <a:avLst/>
          </a:prstGeom>
          <a:noFill/>
        </p:spPr>
        <p:txBody>
          <a:bodyPr wrap="square" rtlCol="0">
            <a:spAutoFit/>
          </a:bodyPr>
          <a:lstStyle/>
          <a:p>
            <a:pPr algn="l"/>
            <a:r>
              <a:rPr lang="en-US" sz="2400" b="1" dirty="0"/>
              <a:t>The Curse of Dimensionality</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200" dirty="0"/>
              <a:t>One might think that adding more features never hurts, since at worst they provide no new information about the class. However, their benefits can be outweighed by the curse of dimensionality.</a:t>
            </a:r>
          </a:p>
          <a:p>
            <a:pPr marL="342900" indent="-342900" algn="l">
              <a:buFont typeface="Arial" panose="020B0604020202020204" pitchFamily="34" charset="0"/>
              <a:buChar char="•"/>
            </a:pPr>
            <a:endParaRPr lang="en-US" sz="2200" dirty="0"/>
          </a:p>
          <a:p>
            <a:pPr marL="342900" indent="-342900" algn="l">
              <a:buFont typeface="Arial" panose="020B0604020202020204" pitchFamily="34" charset="0"/>
              <a:buChar char="•"/>
            </a:pPr>
            <a:r>
              <a:rPr lang="en-US" sz="2200" dirty="0"/>
              <a:t>The similarity-based reasoning that machine learning algorithms depend on breaks down in high dimensions.</a:t>
            </a:r>
          </a:p>
          <a:p>
            <a:pPr marL="342900" indent="-342900" algn="l">
              <a:buFont typeface="Arial" panose="020B0604020202020204" pitchFamily="34" charset="0"/>
              <a:buChar char="•"/>
            </a:pPr>
            <a:endParaRPr lang="en-US" sz="2200" dirty="0"/>
          </a:p>
          <a:p>
            <a:pPr marL="342900" indent="-342900" algn="l">
              <a:buFont typeface="Arial" panose="020B0604020202020204" pitchFamily="34" charset="0"/>
              <a:buChar char="•"/>
            </a:pPr>
            <a:r>
              <a:rPr lang="en-US" sz="2200" dirty="0"/>
              <a:t>In addition, our intuitions, which come from a three-dimensional world, often do not apply in high-dimensional ones.</a:t>
            </a:r>
          </a:p>
          <a:p>
            <a:pPr algn="l"/>
            <a:endParaRPr lang="en-US" sz="2200" b="1" dirty="0"/>
          </a:p>
          <a:p>
            <a:pPr marL="342900" indent="-342900" algn="l">
              <a:buFont typeface="Arial" panose="020B0604020202020204" pitchFamily="34" charset="0"/>
              <a:buChar char="•"/>
            </a:pPr>
            <a:r>
              <a:rPr lang="en-US" sz="2200" dirty="0"/>
              <a:t>As the number of features (dimensionality) grow, the amount of data needed to fit a reasonable model grows exponentially. For example, 20 Boolean features imply a thousand (2</a:t>
            </a:r>
            <a:r>
              <a:rPr lang="en-US" sz="2200" baseline="30000" dirty="0"/>
              <a:t>10</a:t>
            </a:r>
            <a:r>
              <a:rPr lang="en-US" sz="2200" dirty="0"/>
              <a:t>) possible items, 30 Boolean features a billion (2</a:t>
            </a:r>
            <a:r>
              <a:rPr lang="en-US" sz="2200" baseline="30000" dirty="0"/>
              <a:t>30</a:t>
            </a:r>
            <a:r>
              <a:rPr lang="en-US" sz="2200" dirty="0"/>
              <a:t>), 40 features, a trillion and so on.</a:t>
            </a:r>
          </a:p>
        </p:txBody>
      </p:sp>
    </p:spTree>
    <p:extLst>
      <p:ext uri="{BB962C8B-B14F-4D97-AF65-F5344CB8AC3E}">
        <p14:creationId xmlns:p14="http://schemas.microsoft.com/office/powerpoint/2010/main" val="84557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07583" y="287382"/>
            <a:ext cx="10176833" cy="561931"/>
          </a:xfrm>
        </p:spPr>
        <p:txBody>
          <a:bodyPr vert="horz" lIns="91440" tIns="45720" rIns="91440" bIns="45720" rtlCol="0" anchor="b">
            <a:noAutofit/>
          </a:bodyPr>
          <a:lstStyle/>
          <a:p>
            <a:pPr algn="ctr"/>
            <a:r>
              <a:rPr lang="en-US" sz="3200" dirty="0"/>
              <a:t>5. Intuition Fails In High Dimensions</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3" y="1099162"/>
            <a:ext cx="10176833" cy="5262979"/>
          </a:xfrm>
          <a:prstGeom prst="rect">
            <a:avLst/>
          </a:prstGeom>
          <a:noFill/>
        </p:spPr>
        <p:txBody>
          <a:bodyPr wrap="square" rtlCol="0">
            <a:spAutoFit/>
          </a:bodyPr>
          <a:lstStyle/>
          <a:p>
            <a:pPr algn="l"/>
            <a:r>
              <a:rPr lang="en-US" sz="2400" b="1" dirty="0"/>
              <a:t>Non-Uniformity</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In most applications, examples are not spread uniformly throughout the instance space, but are concentrated on or near a lower-dimensional manifold.</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For example, kNN works quite well for handwritten digit recognition even though images of digits have one dimension per pixel, because the space of digit images is much smaller than the space of all possible images.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Learners can implicitly take advantage of this lower effective dimension directly or use dimensional reduction algorithms such as Principle Component Analysis (PCA).</a:t>
            </a:r>
          </a:p>
        </p:txBody>
      </p:sp>
    </p:spTree>
    <p:extLst>
      <p:ext uri="{BB962C8B-B14F-4D97-AF65-F5344CB8AC3E}">
        <p14:creationId xmlns:p14="http://schemas.microsoft.com/office/powerpoint/2010/main" val="547519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07583" y="287382"/>
            <a:ext cx="10176833" cy="561931"/>
          </a:xfrm>
        </p:spPr>
        <p:txBody>
          <a:bodyPr vert="horz" lIns="91440" tIns="45720" rIns="91440" bIns="45720" rtlCol="0" anchor="b">
            <a:noAutofit/>
          </a:bodyPr>
          <a:lstStyle/>
          <a:p>
            <a:pPr algn="ctr"/>
            <a:r>
              <a:rPr lang="en-US" sz="3200" dirty="0"/>
              <a:t>5. Intuition Fails In High Dimensions</a:t>
            </a:r>
          </a:p>
        </p:txBody>
      </p:sp>
      <p:sp>
        <p:nvSpPr>
          <p:cNvPr id="3" name="TextBox 2">
            <a:extLst>
              <a:ext uri="{FF2B5EF4-FFF2-40B4-BE49-F238E27FC236}">
                <a16:creationId xmlns:a16="http://schemas.microsoft.com/office/drawing/2014/main" id="{CB53D919-221E-4D00-B650-AD2BE7B29895}"/>
              </a:ext>
            </a:extLst>
          </p:cNvPr>
          <p:cNvSpPr txBox="1"/>
          <p:nvPr/>
        </p:nvSpPr>
        <p:spPr>
          <a:xfrm>
            <a:off x="638921" y="1072604"/>
            <a:ext cx="3988497" cy="5408588"/>
          </a:xfrm>
          <a:prstGeom prst="rect">
            <a:avLst/>
          </a:prstGeom>
          <a:noFill/>
        </p:spPr>
        <p:txBody>
          <a:bodyPr wrap="square" rtlCol="0">
            <a:spAutoFit/>
          </a:bodyPr>
          <a:lstStyle/>
          <a:p>
            <a:pPr algn="l"/>
            <a:r>
              <a:rPr lang="en-US" sz="2400" b="1" dirty="0"/>
              <a:t>Deep Neural Networks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000" dirty="0"/>
              <a:t>Deep neural networks had not gotten much attention at the time of the writing of this paper.</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Deep neural networks handle the problem of higher dimensions by successively creating features at each level of the neural network, which are then used as inputs to the next level.  This effectively automates dimensionality reduction.</a:t>
            </a:r>
          </a:p>
        </p:txBody>
      </p:sp>
      <p:pic>
        <p:nvPicPr>
          <p:cNvPr id="4" name="Picture 3">
            <a:extLst>
              <a:ext uri="{FF2B5EF4-FFF2-40B4-BE49-F238E27FC236}">
                <a16:creationId xmlns:a16="http://schemas.microsoft.com/office/drawing/2014/main" id="{1B83D8D0-202B-4EDD-940C-E3881185417D}"/>
              </a:ext>
            </a:extLst>
          </p:cNvPr>
          <p:cNvPicPr>
            <a:picLocks noChangeAspect="1"/>
          </p:cNvPicPr>
          <p:nvPr/>
        </p:nvPicPr>
        <p:blipFill>
          <a:blip r:embed="rId2"/>
          <a:stretch>
            <a:fillRect/>
          </a:stretch>
        </p:blipFill>
        <p:spPr>
          <a:xfrm>
            <a:off x="4992716" y="1064553"/>
            <a:ext cx="6628611" cy="5632311"/>
          </a:xfrm>
          <a:prstGeom prst="rect">
            <a:avLst/>
          </a:prstGeom>
        </p:spPr>
      </p:pic>
    </p:spTree>
    <p:extLst>
      <p:ext uri="{BB962C8B-B14F-4D97-AF65-F5344CB8AC3E}">
        <p14:creationId xmlns:p14="http://schemas.microsoft.com/office/powerpoint/2010/main" val="3226556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971641" y="374469"/>
            <a:ext cx="8248712" cy="1051898"/>
          </a:xfrm>
        </p:spPr>
        <p:txBody>
          <a:bodyPr vert="horz" lIns="91440" tIns="45720" rIns="91440" bIns="45720" rtlCol="0" anchor="b">
            <a:noAutofit/>
          </a:bodyPr>
          <a:lstStyle/>
          <a:p>
            <a:pPr algn="ctr"/>
            <a:r>
              <a:rPr lang="en-US" sz="3200" dirty="0"/>
              <a:t>6. Theoretical Guarantees are not What They Seem</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0" y="1589884"/>
            <a:ext cx="10176833" cy="4893647"/>
          </a:xfrm>
          <a:prstGeom prst="rect">
            <a:avLst/>
          </a:prstGeom>
          <a:noFill/>
        </p:spPr>
        <p:txBody>
          <a:bodyPr wrap="square" rtlCol="0">
            <a:spAutoFit/>
          </a:bodyPr>
          <a:lstStyle/>
          <a:p>
            <a:pPr algn="l"/>
            <a:r>
              <a:rPr lang="en-US" sz="2400" dirty="0"/>
              <a:t>The main role of theoretical guarantees in machine learning is not as a criterion for practical decisions, but as a source of understanding and driving force for algorithm design.</a:t>
            </a:r>
          </a:p>
          <a:p>
            <a:pPr algn="l"/>
            <a:endParaRPr lang="en-US" sz="2400" dirty="0"/>
          </a:p>
          <a:p>
            <a:pPr marL="342900" indent="-342900" algn="l">
              <a:buFont typeface="Arial" panose="020B0604020202020204" pitchFamily="34" charset="0"/>
              <a:buChar char="•"/>
            </a:pPr>
            <a:r>
              <a:rPr lang="en-US" sz="2400" dirty="0"/>
              <a:t>The most common type of theoretical guarantees is a bound on the number of examples needed to ensure good generalization.</a:t>
            </a:r>
          </a:p>
          <a:p>
            <a:pPr algn="l"/>
            <a:endParaRPr lang="en-US" sz="2400" dirty="0"/>
          </a:p>
          <a:p>
            <a:pPr marL="342900" indent="-342900" algn="l">
              <a:buFont typeface="Arial" panose="020B0604020202020204" pitchFamily="34" charset="0"/>
              <a:buChar char="•"/>
            </a:pPr>
            <a:r>
              <a:rPr lang="en-US" sz="2400" dirty="0"/>
              <a:t>Another common type is asymptotic: given infinite data, the learner is guaranteed to output the correct classifier.</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Note that because of the bias-variance trade-off, if learner A is better than learner B given infinite data, B is often better than A given finite data.</a:t>
            </a:r>
          </a:p>
        </p:txBody>
      </p:sp>
    </p:spTree>
    <p:extLst>
      <p:ext uri="{BB962C8B-B14F-4D97-AF65-F5344CB8AC3E}">
        <p14:creationId xmlns:p14="http://schemas.microsoft.com/office/powerpoint/2010/main" val="61486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07581" y="313635"/>
            <a:ext cx="10176833" cy="757718"/>
          </a:xfrm>
        </p:spPr>
        <p:txBody>
          <a:bodyPr vert="horz" lIns="91440" tIns="45720" rIns="91440" bIns="45720" rtlCol="0" anchor="b">
            <a:noAutofit/>
          </a:bodyPr>
          <a:lstStyle/>
          <a:p>
            <a:pPr algn="ctr"/>
            <a:r>
              <a:rPr lang="en-US" dirty="0"/>
              <a:t>7. Feature Engineering is the Key</a:t>
            </a:r>
          </a:p>
        </p:txBody>
      </p:sp>
      <p:sp>
        <p:nvSpPr>
          <p:cNvPr id="3" name="TextBox 2">
            <a:extLst>
              <a:ext uri="{FF2B5EF4-FFF2-40B4-BE49-F238E27FC236}">
                <a16:creationId xmlns:a16="http://schemas.microsoft.com/office/drawing/2014/main" id="{CB53D919-221E-4D00-B650-AD2BE7B29895}"/>
              </a:ext>
            </a:extLst>
          </p:cNvPr>
          <p:cNvSpPr txBox="1"/>
          <p:nvPr/>
        </p:nvSpPr>
        <p:spPr>
          <a:xfrm>
            <a:off x="824632" y="1297248"/>
            <a:ext cx="10542733" cy="1938992"/>
          </a:xfrm>
          <a:prstGeom prst="rect">
            <a:avLst/>
          </a:prstGeom>
          <a:noFill/>
        </p:spPr>
        <p:txBody>
          <a:bodyPr wrap="square" rtlCol="0">
            <a:spAutoFit/>
          </a:bodyPr>
          <a:lstStyle/>
          <a:p>
            <a:pPr marL="457200" indent="-457200" algn="l">
              <a:buFont typeface="Arial" panose="020B0604020202020204" pitchFamily="34" charset="0"/>
              <a:buChar char="•"/>
            </a:pPr>
            <a:r>
              <a:rPr lang="en-US" sz="2400" dirty="0">
                <a:effectLst/>
              </a:rPr>
              <a:t>One of the most important factor in machine learning are the features used.</a:t>
            </a:r>
          </a:p>
          <a:p>
            <a:pPr marL="457200" indent="-457200" algn="l">
              <a:buFont typeface="Arial" panose="020B0604020202020204" pitchFamily="34" charset="0"/>
              <a:buChar char="•"/>
            </a:pPr>
            <a:endParaRPr lang="en-US" sz="2400" dirty="0"/>
          </a:p>
          <a:p>
            <a:pPr marL="457200" indent="-457200" algn="l">
              <a:buFont typeface="Arial" panose="020B0604020202020204" pitchFamily="34" charset="0"/>
              <a:buChar char="•"/>
            </a:pPr>
            <a:r>
              <a:rPr lang="en-US" sz="2400" dirty="0">
                <a:effectLst/>
              </a:rPr>
              <a:t>Often the raw data is not in a form that is useful for learning; you need to construct useable features from it.</a:t>
            </a:r>
          </a:p>
        </p:txBody>
      </p:sp>
      <p:pic>
        <p:nvPicPr>
          <p:cNvPr id="4" name="Picture 3">
            <a:extLst>
              <a:ext uri="{FF2B5EF4-FFF2-40B4-BE49-F238E27FC236}">
                <a16:creationId xmlns:a16="http://schemas.microsoft.com/office/drawing/2014/main" id="{00E13C1D-C97E-4D9C-9D6E-8271E4FD366F}"/>
              </a:ext>
            </a:extLst>
          </p:cNvPr>
          <p:cNvPicPr>
            <a:picLocks noChangeAspect="1"/>
          </p:cNvPicPr>
          <p:nvPr/>
        </p:nvPicPr>
        <p:blipFill>
          <a:blip r:embed="rId2"/>
          <a:stretch>
            <a:fillRect/>
          </a:stretch>
        </p:blipFill>
        <p:spPr>
          <a:xfrm>
            <a:off x="280175" y="3688031"/>
            <a:ext cx="11631648" cy="2724530"/>
          </a:xfrm>
          <a:prstGeom prst="rect">
            <a:avLst/>
          </a:prstGeom>
        </p:spPr>
      </p:pic>
    </p:spTree>
    <p:extLst>
      <p:ext uri="{BB962C8B-B14F-4D97-AF65-F5344CB8AC3E}">
        <p14:creationId xmlns:p14="http://schemas.microsoft.com/office/powerpoint/2010/main" val="168600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07583" y="445439"/>
            <a:ext cx="10176833" cy="757718"/>
          </a:xfrm>
        </p:spPr>
        <p:txBody>
          <a:bodyPr vert="horz" lIns="91440" tIns="45720" rIns="91440" bIns="45720" rtlCol="0" anchor="b">
            <a:noAutofit/>
          </a:bodyPr>
          <a:lstStyle/>
          <a:p>
            <a:pPr algn="ctr"/>
            <a:r>
              <a:rPr lang="en-US" sz="4200" dirty="0"/>
              <a:t>7. Feature Engineering is the Key</a:t>
            </a:r>
          </a:p>
        </p:txBody>
      </p:sp>
      <p:sp>
        <p:nvSpPr>
          <p:cNvPr id="3" name="TextBox 2">
            <a:extLst>
              <a:ext uri="{FF2B5EF4-FFF2-40B4-BE49-F238E27FC236}">
                <a16:creationId xmlns:a16="http://schemas.microsoft.com/office/drawing/2014/main" id="{CB53D919-221E-4D00-B650-AD2BE7B29895}"/>
              </a:ext>
            </a:extLst>
          </p:cNvPr>
          <p:cNvSpPr txBox="1"/>
          <p:nvPr/>
        </p:nvSpPr>
        <p:spPr>
          <a:xfrm>
            <a:off x="824702" y="1546770"/>
            <a:ext cx="4890297" cy="4893647"/>
          </a:xfrm>
          <a:prstGeom prst="rect">
            <a:avLst/>
          </a:prstGeom>
          <a:noFill/>
        </p:spPr>
        <p:txBody>
          <a:bodyPr wrap="square" rtlCol="0">
            <a:spAutoFit/>
          </a:bodyPr>
          <a:lstStyle/>
          <a:p>
            <a:pPr marL="457200" indent="-457200" algn="l">
              <a:buFont typeface="Arial" panose="020B0604020202020204" pitchFamily="34" charset="0"/>
              <a:buChar char="•"/>
            </a:pPr>
            <a:r>
              <a:rPr lang="en-US" sz="2400" dirty="0"/>
              <a:t>Machine learning is not a one-shot process of building a data set and running a learner, but rather an iterative process of running the learner, analyzing the results, modifying the data and/or the learner, and repeating.</a:t>
            </a:r>
          </a:p>
          <a:p>
            <a:pPr marL="457200" indent="-457200" algn="l">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effectLst/>
              </a:rPr>
              <a:t>Feature engineering is difficult because it is domain-specific.</a:t>
            </a:r>
          </a:p>
        </p:txBody>
      </p:sp>
      <p:pic>
        <p:nvPicPr>
          <p:cNvPr id="5" name="Picture 4" descr="Diagram&#10;&#10;Description automatically generated">
            <a:extLst>
              <a:ext uri="{FF2B5EF4-FFF2-40B4-BE49-F238E27FC236}">
                <a16:creationId xmlns:a16="http://schemas.microsoft.com/office/drawing/2014/main" id="{BD95918D-5A2E-4713-967B-10B6B3E92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353608"/>
            <a:ext cx="5048413" cy="5058953"/>
          </a:xfrm>
          <a:prstGeom prst="rect">
            <a:avLst/>
          </a:prstGeom>
        </p:spPr>
      </p:pic>
    </p:spTree>
    <p:extLst>
      <p:ext uri="{BB962C8B-B14F-4D97-AF65-F5344CB8AC3E}">
        <p14:creationId xmlns:p14="http://schemas.microsoft.com/office/powerpoint/2010/main" val="2956228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07583" y="445439"/>
            <a:ext cx="10176833" cy="757718"/>
          </a:xfrm>
        </p:spPr>
        <p:txBody>
          <a:bodyPr vert="horz" lIns="91440" tIns="45720" rIns="91440" bIns="45720" rtlCol="0" anchor="b">
            <a:noAutofit/>
          </a:bodyPr>
          <a:lstStyle/>
          <a:p>
            <a:pPr algn="ctr"/>
            <a:r>
              <a:rPr lang="en-US" sz="4200" dirty="0"/>
              <a:t>7. Feature Engineering is the Key</a:t>
            </a:r>
          </a:p>
        </p:txBody>
      </p:sp>
      <p:sp>
        <p:nvSpPr>
          <p:cNvPr id="3" name="TextBox 2">
            <a:extLst>
              <a:ext uri="{FF2B5EF4-FFF2-40B4-BE49-F238E27FC236}">
                <a16:creationId xmlns:a16="http://schemas.microsoft.com/office/drawing/2014/main" id="{CB53D919-221E-4D00-B650-AD2BE7B29895}"/>
              </a:ext>
            </a:extLst>
          </p:cNvPr>
          <p:cNvSpPr txBox="1"/>
          <p:nvPr/>
        </p:nvSpPr>
        <p:spPr>
          <a:xfrm>
            <a:off x="938345" y="1323544"/>
            <a:ext cx="10448871" cy="1200329"/>
          </a:xfrm>
          <a:prstGeom prst="rect">
            <a:avLst/>
          </a:prstGeom>
          <a:noFill/>
        </p:spPr>
        <p:txBody>
          <a:bodyPr wrap="square" rtlCol="0">
            <a:spAutoFit/>
          </a:bodyPr>
          <a:lstStyle/>
          <a:p>
            <a:pPr algn="l"/>
            <a:r>
              <a:rPr lang="en-US" sz="2400" b="1" dirty="0"/>
              <a:t>Deep-learning </a:t>
            </a:r>
            <a:r>
              <a:rPr lang="en-US" sz="2400" dirty="0"/>
              <a:t>has had a significant impact on this point since deep-learning optimization can create its own features. </a:t>
            </a:r>
            <a:r>
              <a:rPr lang="en-US" sz="2400" dirty="0">
                <a:effectLst/>
              </a:rPr>
              <a:t>For example, with RGB images, engineered features are not used anymore.</a:t>
            </a:r>
          </a:p>
        </p:txBody>
      </p:sp>
      <p:pic>
        <p:nvPicPr>
          <p:cNvPr id="5" name="Picture 4">
            <a:extLst>
              <a:ext uri="{FF2B5EF4-FFF2-40B4-BE49-F238E27FC236}">
                <a16:creationId xmlns:a16="http://schemas.microsoft.com/office/drawing/2014/main" id="{BD95918D-5A2E-4713-967B-10B6B3E925B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4597" y="2857867"/>
            <a:ext cx="10676365" cy="3285033"/>
          </a:xfrm>
          <a:prstGeom prst="rect">
            <a:avLst/>
          </a:prstGeom>
        </p:spPr>
      </p:pic>
      <p:sp>
        <p:nvSpPr>
          <p:cNvPr id="8" name="TextBox 7">
            <a:extLst>
              <a:ext uri="{FF2B5EF4-FFF2-40B4-BE49-F238E27FC236}">
                <a16:creationId xmlns:a16="http://schemas.microsoft.com/office/drawing/2014/main" id="{75156F7E-F4EF-4354-B3E1-26030257F445}"/>
              </a:ext>
            </a:extLst>
          </p:cNvPr>
          <p:cNvSpPr txBox="1"/>
          <p:nvPr/>
        </p:nvSpPr>
        <p:spPr>
          <a:xfrm>
            <a:off x="2997517" y="6476894"/>
            <a:ext cx="8389699" cy="246221"/>
          </a:xfrm>
          <a:prstGeom prst="rect">
            <a:avLst/>
          </a:prstGeom>
          <a:noFill/>
        </p:spPr>
        <p:txBody>
          <a:bodyPr wrap="square">
            <a:spAutoFit/>
          </a:bodyPr>
          <a:lstStyle/>
          <a:p>
            <a:r>
              <a:rPr lang="en-US" sz="1000" b="0" i="0" dirty="0">
                <a:solidFill>
                  <a:srgbClr val="202122"/>
                </a:solidFill>
                <a:effectLst/>
                <a:latin typeface="Arial" panose="020B0604020202020204" pitchFamily="34" charset="0"/>
              </a:rPr>
              <a:t>File:Typical cnn.png, </a:t>
            </a:r>
            <a:r>
              <a:rPr lang="en-US" sz="1000" b="0" i="0" u="none" strike="noStrike" dirty="0">
                <a:solidFill>
                  <a:srgbClr val="0B0080"/>
                </a:solidFill>
                <a:effectLst/>
                <a:latin typeface="Arial" panose="020B0604020202020204" pitchFamily="34" charset="0"/>
                <a:hlinkClick r:id="rId3"/>
              </a:rPr>
              <a:t>https://commons.wikimedia.org/w/index.php?title=File:Typical_cnn.png&amp;oldid=476144164</a:t>
            </a:r>
            <a:r>
              <a:rPr lang="en-US" sz="1000" b="0" i="0" dirty="0">
                <a:solidFill>
                  <a:srgbClr val="202122"/>
                </a:solidFill>
                <a:effectLst/>
                <a:latin typeface="Arial" panose="020B0604020202020204" pitchFamily="34" charset="0"/>
              </a:rPr>
              <a:t> (last visited September 30, 2020).</a:t>
            </a:r>
            <a:endParaRPr lang="en-US" sz="1000" dirty="0"/>
          </a:p>
        </p:txBody>
      </p:sp>
    </p:spTree>
    <p:extLst>
      <p:ext uri="{BB962C8B-B14F-4D97-AF65-F5344CB8AC3E}">
        <p14:creationId xmlns:p14="http://schemas.microsoft.com/office/powerpoint/2010/main" val="2520827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971643" y="320842"/>
            <a:ext cx="8248712" cy="1267325"/>
          </a:xfrm>
        </p:spPr>
        <p:txBody>
          <a:bodyPr vert="horz" lIns="91440" tIns="45720" rIns="91440" bIns="45720" rtlCol="0" anchor="b">
            <a:noAutofit/>
          </a:bodyPr>
          <a:lstStyle/>
          <a:p>
            <a:pPr algn="ctr"/>
            <a:r>
              <a:rPr lang="en-US" sz="4200" dirty="0"/>
              <a:t>8. More Data Beats a Cleverer algorithm</a:t>
            </a:r>
          </a:p>
        </p:txBody>
      </p:sp>
      <p:sp>
        <p:nvSpPr>
          <p:cNvPr id="3" name="TextBox 2">
            <a:extLst>
              <a:ext uri="{FF2B5EF4-FFF2-40B4-BE49-F238E27FC236}">
                <a16:creationId xmlns:a16="http://schemas.microsoft.com/office/drawing/2014/main" id="{CB53D919-221E-4D00-B650-AD2BE7B29895}"/>
              </a:ext>
            </a:extLst>
          </p:cNvPr>
          <p:cNvSpPr txBox="1"/>
          <p:nvPr/>
        </p:nvSpPr>
        <p:spPr>
          <a:xfrm>
            <a:off x="1330560" y="1914591"/>
            <a:ext cx="9219330" cy="4031873"/>
          </a:xfrm>
          <a:prstGeom prst="rect">
            <a:avLst/>
          </a:prstGeom>
          <a:noFill/>
        </p:spPr>
        <p:txBody>
          <a:bodyPr wrap="square" rtlCol="0">
            <a:spAutoFit/>
          </a:bodyPr>
          <a:lstStyle/>
          <a:p>
            <a:pPr algn="l"/>
            <a:r>
              <a:rPr lang="en-US" sz="3200" dirty="0"/>
              <a:t>Which is better, design a better learning algorithm or gather more data?</a:t>
            </a:r>
          </a:p>
          <a:p>
            <a:pPr algn="l"/>
            <a:endParaRPr lang="en-US" sz="3200" dirty="0"/>
          </a:p>
          <a:p>
            <a:pPr marL="914400" lvl="1" indent="-457200">
              <a:buFont typeface="Arial" panose="020B0604020202020204" pitchFamily="34" charset="0"/>
              <a:buChar char="•"/>
            </a:pPr>
            <a:r>
              <a:rPr lang="en-US" sz="3200" dirty="0"/>
              <a:t>Often, the quickest path to success is to just to get more data.</a:t>
            </a:r>
          </a:p>
          <a:p>
            <a:pPr marL="914400" lvl="1" indent="-457200">
              <a:buFont typeface="Arial" panose="020B0604020202020204" pitchFamily="34" charset="0"/>
              <a:buChar char="•"/>
            </a:pPr>
            <a:endParaRPr lang="en-US" sz="3200" dirty="0"/>
          </a:p>
          <a:p>
            <a:pPr marL="914400" lvl="1" indent="-457200">
              <a:buFont typeface="Arial" panose="020B0604020202020204" pitchFamily="34" charset="0"/>
              <a:buChar char="•"/>
            </a:pPr>
            <a:r>
              <a:rPr lang="en-US" sz="3200" dirty="0"/>
              <a:t>However, this can lead to another problem: </a:t>
            </a:r>
            <a:r>
              <a:rPr lang="en-US" sz="3200" b="1" dirty="0"/>
              <a:t>scalability</a:t>
            </a:r>
            <a:r>
              <a:rPr lang="en-US" sz="3200" dirty="0"/>
              <a:t>.</a:t>
            </a:r>
          </a:p>
        </p:txBody>
      </p:sp>
    </p:spTree>
    <p:extLst>
      <p:ext uri="{BB962C8B-B14F-4D97-AF65-F5344CB8AC3E}">
        <p14:creationId xmlns:p14="http://schemas.microsoft.com/office/powerpoint/2010/main" val="364569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461482"/>
            <a:ext cx="8958190" cy="1275904"/>
          </a:xfrm>
        </p:spPr>
        <p:txBody>
          <a:bodyPr vert="horz" lIns="91440" tIns="45720" rIns="91440" bIns="45720" rtlCol="0" anchor="b">
            <a:noAutofit/>
          </a:bodyPr>
          <a:lstStyle/>
          <a:p>
            <a:pPr algn="ctr"/>
            <a:r>
              <a:rPr lang="en-US" sz="4200" dirty="0"/>
              <a:t>A Few Useful Things to Know about Machine Learning</a:t>
            </a:r>
          </a:p>
        </p:txBody>
      </p:sp>
      <p:sp>
        <p:nvSpPr>
          <p:cNvPr id="3" name="TextBox 2">
            <a:extLst>
              <a:ext uri="{FF2B5EF4-FFF2-40B4-BE49-F238E27FC236}">
                <a16:creationId xmlns:a16="http://schemas.microsoft.com/office/drawing/2014/main" id="{CB53D919-221E-4D00-B650-AD2BE7B29895}"/>
              </a:ext>
            </a:extLst>
          </p:cNvPr>
          <p:cNvSpPr txBox="1"/>
          <p:nvPr/>
        </p:nvSpPr>
        <p:spPr>
          <a:xfrm>
            <a:off x="443892" y="1995313"/>
            <a:ext cx="11304215" cy="4401205"/>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t>Though the article is old, much of it is still relevant.</a:t>
            </a: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dirty="0"/>
              <a:t>However, some points probably need to be updated in light of advances in deep learning.</a:t>
            </a: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dirty="0"/>
              <a:t>I will try to point these out as best I can and welcome input from meetup participants.</a:t>
            </a: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dirty="0"/>
              <a:t>The article exclusively focuses on </a:t>
            </a:r>
            <a:r>
              <a:rPr lang="en-US" sz="2800" b="1" dirty="0"/>
              <a:t>supervised learning</a:t>
            </a:r>
            <a:r>
              <a:rPr lang="en-US" sz="2800" dirty="0"/>
              <a:t>, which requires labeled training data.</a:t>
            </a:r>
          </a:p>
        </p:txBody>
      </p:sp>
    </p:spTree>
    <p:extLst>
      <p:ext uri="{BB962C8B-B14F-4D97-AF65-F5344CB8AC3E}">
        <p14:creationId xmlns:p14="http://schemas.microsoft.com/office/powerpoint/2010/main" val="141260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380724" y="877822"/>
            <a:ext cx="5135919" cy="593757"/>
          </a:xfrm>
        </p:spPr>
        <p:txBody>
          <a:bodyPr vert="horz" lIns="91440" tIns="45720" rIns="91440" bIns="45720" rtlCol="0" anchor="b">
            <a:noAutofit/>
          </a:bodyPr>
          <a:lstStyle/>
          <a:p>
            <a:pPr algn="ctr"/>
            <a:r>
              <a:rPr lang="en-US" sz="3200" dirty="0"/>
              <a:t>8. More Data Beats a Cleverer algorithm</a:t>
            </a:r>
          </a:p>
        </p:txBody>
      </p:sp>
      <p:sp>
        <p:nvSpPr>
          <p:cNvPr id="3" name="TextBox 2">
            <a:extLst>
              <a:ext uri="{FF2B5EF4-FFF2-40B4-BE49-F238E27FC236}">
                <a16:creationId xmlns:a16="http://schemas.microsoft.com/office/drawing/2014/main" id="{CB53D919-221E-4D00-B650-AD2BE7B29895}"/>
              </a:ext>
            </a:extLst>
          </p:cNvPr>
          <p:cNvSpPr txBox="1"/>
          <p:nvPr/>
        </p:nvSpPr>
        <p:spPr>
          <a:xfrm>
            <a:off x="670401" y="2274838"/>
            <a:ext cx="4556563" cy="2308324"/>
          </a:xfrm>
          <a:prstGeom prst="rect">
            <a:avLst/>
          </a:prstGeom>
          <a:noFill/>
        </p:spPr>
        <p:txBody>
          <a:bodyPr wrap="square" rtlCol="0">
            <a:spAutoFit/>
          </a:bodyPr>
          <a:lstStyle/>
          <a:p>
            <a:pPr algn="l"/>
            <a:r>
              <a:rPr lang="en-US" sz="2400" dirty="0"/>
              <a:t>Part of the reason using a cleverer algorithm has a smaller payoff than you might expect is that, to a first approximation, they all make similar predictions.</a:t>
            </a:r>
          </a:p>
        </p:txBody>
      </p:sp>
      <p:pic>
        <p:nvPicPr>
          <p:cNvPr id="4" name="Picture 3">
            <a:extLst>
              <a:ext uri="{FF2B5EF4-FFF2-40B4-BE49-F238E27FC236}">
                <a16:creationId xmlns:a16="http://schemas.microsoft.com/office/drawing/2014/main" id="{509D5D4B-3DCC-457C-B997-6E2C63CFE976}"/>
              </a:ext>
            </a:extLst>
          </p:cNvPr>
          <p:cNvPicPr>
            <a:picLocks noChangeAspect="1"/>
          </p:cNvPicPr>
          <p:nvPr/>
        </p:nvPicPr>
        <p:blipFill>
          <a:blip r:embed="rId2"/>
          <a:stretch>
            <a:fillRect/>
          </a:stretch>
        </p:blipFill>
        <p:spPr>
          <a:xfrm>
            <a:off x="5897881" y="253106"/>
            <a:ext cx="5522168" cy="6351788"/>
          </a:xfrm>
          <a:prstGeom prst="rect">
            <a:avLst/>
          </a:prstGeom>
        </p:spPr>
      </p:pic>
    </p:spTree>
    <p:extLst>
      <p:ext uri="{BB962C8B-B14F-4D97-AF65-F5344CB8AC3E}">
        <p14:creationId xmlns:p14="http://schemas.microsoft.com/office/powerpoint/2010/main" val="827057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697230" y="336765"/>
            <a:ext cx="10595610" cy="685197"/>
          </a:xfrm>
        </p:spPr>
        <p:txBody>
          <a:bodyPr vert="horz" lIns="91440" tIns="45720" rIns="91440" bIns="45720" rtlCol="0" anchor="b">
            <a:noAutofit/>
          </a:bodyPr>
          <a:lstStyle/>
          <a:p>
            <a:pPr algn="ctr"/>
            <a:r>
              <a:rPr lang="en-US" dirty="0"/>
              <a:t>8. More Data Beats a Cleverer algorithm</a:t>
            </a:r>
          </a:p>
        </p:txBody>
      </p:sp>
      <p:sp>
        <p:nvSpPr>
          <p:cNvPr id="3" name="TextBox 2">
            <a:extLst>
              <a:ext uri="{FF2B5EF4-FFF2-40B4-BE49-F238E27FC236}">
                <a16:creationId xmlns:a16="http://schemas.microsoft.com/office/drawing/2014/main" id="{CB53D919-221E-4D00-B650-AD2BE7B29895}"/>
              </a:ext>
            </a:extLst>
          </p:cNvPr>
          <p:cNvSpPr txBox="1"/>
          <p:nvPr/>
        </p:nvSpPr>
        <p:spPr>
          <a:xfrm>
            <a:off x="1486335" y="1354521"/>
            <a:ext cx="9219330" cy="4401205"/>
          </a:xfrm>
          <a:prstGeom prst="rect">
            <a:avLst/>
          </a:prstGeom>
          <a:noFill/>
        </p:spPr>
        <p:txBody>
          <a:bodyPr wrap="square" rtlCol="0">
            <a:spAutoFit/>
          </a:bodyPr>
          <a:lstStyle/>
          <a:p>
            <a:pPr algn="l"/>
            <a:r>
              <a:rPr lang="en-US" sz="2800" dirty="0"/>
              <a:t>Which is better, design a better learning algorithm or gather more data?</a:t>
            </a:r>
          </a:p>
          <a:p>
            <a:pPr algn="l"/>
            <a:endParaRPr lang="en-US" sz="2800" dirty="0"/>
          </a:p>
          <a:p>
            <a:pPr marL="914400" lvl="1" indent="-457200">
              <a:buFont typeface="Arial" panose="020B0604020202020204" pitchFamily="34" charset="0"/>
              <a:buChar char="•"/>
            </a:pPr>
            <a:r>
              <a:rPr lang="en-US" sz="2800" dirty="0"/>
              <a:t>Often, the quickest path to success is to just to get more data. However, this can lead to another problem: </a:t>
            </a:r>
            <a:r>
              <a:rPr lang="en-US" sz="2800" b="1" dirty="0"/>
              <a:t>scalability</a:t>
            </a:r>
            <a:r>
              <a:rPr lang="en-US" sz="2800" dirty="0"/>
              <a:t>.</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Complex learners may be able to use less data, but they are usually harder to use and tune, which requires more experimentation.</a:t>
            </a:r>
          </a:p>
        </p:txBody>
      </p:sp>
    </p:spTree>
    <p:extLst>
      <p:ext uri="{BB962C8B-B14F-4D97-AF65-F5344CB8AC3E}">
        <p14:creationId xmlns:p14="http://schemas.microsoft.com/office/powerpoint/2010/main" val="650184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798195" y="287383"/>
            <a:ext cx="10595610" cy="516865"/>
          </a:xfrm>
        </p:spPr>
        <p:txBody>
          <a:bodyPr vert="horz" lIns="91440" tIns="45720" rIns="91440" bIns="45720" rtlCol="0" anchor="b">
            <a:noAutofit/>
          </a:bodyPr>
          <a:lstStyle/>
          <a:p>
            <a:pPr algn="ctr"/>
            <a:r>
              <a:rPr lang="en-US" sz="3200" dirty="0"/>
              <a:t>8. More Data Beats a Cleverer algorithm</a:t>
            </a:r>
          </a:p>
        </p:txBody>
      </p:sp>
      <p:sp>
        <p:nvSpPr>
          <p:cNvPr id="3" name="TextBox 2">
            <a:extLst>
              <a:ext uri="{FF2B5EF4-FFF2-40B4-BE49-F238E27FC236}">
                <a16:creationId xmlns:a16="http://schemas.microsoft.com/office/drawing/2014/main" id="{CB53D919-221E-4D00-B650-AD2BE7B29895}"/>
              </a:ext>
            </a:extLst>
          </p:cNvPr>
          <p:cNvSpPr txBox="1"/>
          <p:nvPr/>
        </p:nvSpPr>
        <p:spPr>
          <a:xfrm>
            <a:off x="231865" y="1100040"/>
            <a:ext cx="11728269" cy="5262979"/>
          </a:xfrm>
          <a:prstGeom prst="rect">
            <a:avLst/>
          </a:prstGeom>
          <a:noFill/>
        </p:spPr>
        <p:txBody>
          <a:bodyPr wrap="square" rtlCol="0">
            <a:spAutoFit/>
          </a:bodyPr>
          <a:lstStyle/>
          <a:p>
            <a:pPr algn="l"/>
            <a:r>
              <a:rPr lang="en-US" sz="2800" dirty="0"/>
              <a:t>Learners can be divided into two major types:</a:t>
            </a:r>
          </a:p>
          <a:p>
            <a:pPr algn="l"/>
            <a:endParaRPr lang="en-US" sz="2800" dirty="0"/>
          </a:p>
          <a:p>
            <a:pPr lvl="1"/>
            <a:r>
              <a:rPr lang="en-US" sz="2400" b="1" dirty="0"/>
              <a:t>Parametric learners </a:t>
            </a:r>
            <a:r>
              <a:rPr lang="en-US" sz="2400" dirty="0"/>
              <a:t>(e.g., linear regression) have a fixed-size representation and therefore can only take advantage of only so much data.</a:t>
            </a:r>
          </a:p>
          <a:p>
            <a:pPr lvl="1"/>
            <a:endParaRPr lang="en-US" sz="2000" dirty="0"/>
          </a:p>
          <a:p>
            <a:pPr marL="800100" lvl="1" indent="-342900">
              <a:buFont typeface="Arial" panose="020B0604020202020204" pitchFamily="34" charset="0"/>
              <a:buChar char="•"/>
            </a:pPr>
            <a:r>
              <a:rPr lang="en-US" sz="2000" dirty="0"/>
              <a:t>HOWEVER, deep neural networks can use huge numbers of parameters. For example, The largest GPT-3 model has 175 B parameters.</a:t>
            </a:r>
          </a:p>
          <a:p>
            <a:pPr marL="1371600" lvl="2" indent="-457200">
              <a:buFont typeface="Arial" panose="020B0604020202020204" pitchFamily="34" charset="0"/>
              <a:buChar char="•"/>
            </a:pPr>
            <a:endParaRPr lang="en-US" sz="2400" dirty="0"/>
          </a:p>
          <a:p>
            <a:pPr lvl="1"/>
            <a:r>
              <a:rPr lang="en-US" sz="2400" b="1" dirty="0"/>
              <a:t>Non-parametric learners </a:t>
            </a:r>
            <a:r>
              <a:rPr lang="en-US" sz="2400" dirty="0"/>
              <a:t>(e.g., decision trees) can grow their representation with more data.</a:t>
            </a:r>
          </a:p>
          <a:p>
            <a:pPr lvl="1"/>
            <a:endParaRPr lang="en-US" sz="2000" dirty="0"/>
          </a:p>
          <a:p>
            <a:pPr marL="914400" lvl="1" indent="-457200">
              <a:buFont typeface="Arial" panose="020B0604020202020204" pitchFamily="34" charset="0"/>
              <a:buChar char="•"/>
            </a:pPr>
            <a:r>
              <a:rPr lang="en-US" sz="2000" dirty="0"/>
              <a:t>In principle, can learn any function given sufficient data but may be limited by computational costs.</a:t>
            </a:r>
          </a:p>
          <a:p>
            <a:pPr marL="914400" lvl="1" indent="-457200">
              <a:buFont typeface="Arial" panose="020B0604020202020204" pitchFamily="34" charset="0"/>
              <a:buChar char="•"/>
            </a:pPr>
            <a:endParaRPr lang="en-US" sz="2000" dirty="0"/>
          </a:p>
          <a:p>
            <a:pPr marL="914400" lvl="1" indent="-457200">
              <a:buFont typeface="Arial" panose="020B0604020202020204" pitchFamily="34" charset="0"/>
              <a:buChar char="•"/>
            </a:pPr>
            <a:r>
              <a:rPr lang="en-US" sz="2000" dirty="0"/>
              <a:t>No amount of data may be enough because of the curse of dimensionality.</a:t>
            </a:r>
          </a:p>
        </p:txBody>
      </p:sp>
    </p:spTree>
    <p:extLst>
      <p:ext uri="{BB962C8B-B14F-4D97-AF65-F5344CB8AC3E}">
        <p14:creationId xmlns:p14="http://schemas.microsoft.com/office/powerpoint/2010/main" val="2356215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07582" y="383177"/>
            <a:ext cx="9210768" cy="608682"/>
          </a:xfrm>
        </p:spPr>
        <p:txBody>
          <a:bodyPr vert="horz" lIns="91440" tIns="45720" rIns="91440" bIns="45720" rtlCol="0" anchor="b">
            <a:noAutofit/>
          </a:bodyPr>
          <a:lstStyle/>
          <a:p>
            <a:pPr algn="ctr"/>
            <a:r>
              <a:rPr lang="en-US" dirty="0"/>
              <a:t>9. Learn Many Models, Not Just One</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3" y="1208652"/>
            <a:ext cx="10176833" cy="4154984"/>
          </a:xfrm>
          <a:prstGeom prst="rect">
            <a:avLst/>
          </a:prstGeom>
          <a:noFill/>
        </p:spPr>
        <p:txBody>
          <a:bodyPr wrap="square" rtlCol="0">
            <a:spAutoFit/>
          </a:bodyPr>
          <a:lstStyle/>
          <a:p>
            <a:pPr marL="457200" indent="-457200" algn="l">
              <a:buFont typeface="Arial" panose="020B0604020202020204" pitchFamily="34" charset="0"/>
              <a:buChar char="•"/>
            </a:pPr>
            <a:r>
              <a:rPr lang="en-US" sz="2400" dirty="0"/>
              <a:t>In early ML research, everyone had their favorite learner with some reasons to believe in its superiority. Most effort went into trying many variations of it and selecting the best one.</a:t>
            </a:r>
          </a:p>
          <a:p>
            <a:pPr marL="457200" indent="-457200" algn="l">
              <a:buFont typeface="Arial" panose="020B0604020202020204" pitchFamily="34" charset="0"/>
              <a:buChar char="•"/>
            </a:pPr>
            <a:endParaRPr lang="en-US" sz="2400" dirty="0"/>
          </a:p>
          <a:p>
            <a:pPr marL="457200" indent="-457200" algn="l">
              <a:buFont typeface="Arial" panose="020B0604020202020204" pitchFamily="34" charset="0"/>
              <a:buChar char="•"/>
            </a:pPr>
            <a:r>
              <a:rPr lang="en-US" sz="2400" dirty="0"/>
              <a:t>Finally, it was realized that the best learner varies from application to application and systems containing many different learners started to appear.</a:t>
            </a:r>
          </a:p>
          <a:p>
            <a:pPr algn="l"/>
            <a:endParaRPr lang="en-US" sz="2400" dirty="0"/>
          </a:p>
          <a:p>
            <a:pPr marL="457200" indent="-457200" algn="l">
              <a:buFont typeface="Arial" panose="020B0604020202020204" pitchFamily="34" charset="0"/>
              <a:buChar char="•"/>
            </a:pPr>
            <a:r>
              <a:rPr lang="en-US" sz="2400" dirty="0"/>
              <a:t>Currently it is understood that instead of selecting the best variation found, better results can be obtained by combining the predictions from many model variations.</a:t>
            </a:r>
          </a:p>
        </p:txBody>
      </p:sp>
    </p:spTree>
    <p:extLst>
      <p:ext uri="{BB962C8B-B14F-4D97-AF65-F5344CB8AC3E}">
        <p14:creationId xmlns:p14="http://schemas.microsoft.com/office/powerpoint/2010/main" val="538028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333860" y="243840"/>
            <a:ext cx="9210768" cy="608682"/>
          </a:xfrm>
        </p:spPr>
        <p:txBody>
          <a:bodyPr vert="horz" lIns="91440" tIns="45720" rIns="91440" bIns="45720" rtlCol="0" anchor="b">
            <a:noAutofit/>
          </a:bodyPr>
          <a:lstStyle/>
          <a:p>
            <a:pPr algn="ctr"/>
            <a:r>
              <a:rPr lang="en-US" sz="3200" dirty="0"/>
              <a:t>9. Learn Many Models, Not Just One</a:t>
            </a:r>
          </a:p>
        </p:txBody>
      </p:sp>
      <p:sp>
        <p:nvSpPr>
          <p:cNvPr id="3" name="TextBox 2">
            <a:extLst>
              <a:ext uri="{FF2B5EF4-FFF2-40B4-BE49-F238E27FC236}">
                <a16:creationId xmlns:a16="http://schemas.microsoft.com/office/drawing/2014/main" id="{CB53D919-221E-4D00-B650-AD2BE7B29895}"/>
              </a:ext>
            </a:extLst>
          </p:cNvPr>
          <p:cNvSpPr txBox="1"/>
          <p:nvPr/>
        </p:nvSpPr>
        <p:spPr>
          <a:xfrm>
            <a:off x="850827" y="981849"/>
            <a:ext cx="10176833" cy="5632311"/>
          </a:xfrm>
          <a:prstGeom prst="rect">
            <a:avLst/>
          </a:prstGeom>
          <a:noFill/>
        </p:spPr>
        <p:txBody>
          <a:bodyPr wrap="square" rtlCol="0">
            <a:spAutoFit/>
          </a:bodyPr>
          <a:lstStyle/>
          <a:p>
            <a:pPr marL="342900" indent="-342900" algn="l">
              <a:buFont typeface="Arial" panose="020B0604020202020204" pitchFamily="34" charset="0"/>
              <a:buChar char="•"/>
            </a:pPr>
            <a:r>
              <a:rPr lang="en-US" sz="2400" b="0" i="0" u="none" strike="noStrike" baseline="0" dirty="0"/>
              <a:t>In </a:t>
            </a:r>
            <a:r>
              <a:rPr lang="en-US" sz="2400" b="1" i="1" u="none" strike="noStrike" baseline="0" dirty="0"/>
              <a:t>bagging</a:t>
            </a:r>
            <a:r>
              <a:rPr lang="en-US" sz="2400" b="0" i="0" u="none" strike="noStrike" baseline="0" dirty="0"/>
              <a:t>, we simply generate random variations of the training set by resampling the training data, learning a classifier on each, and combining the results by voting. This works because it greatly reduces variance while only slightly increasing bias.</a:t>
            </a:r>
          </a:p>
          <a:p>
            <a:pPr marL="342900" indent="-342900" algn="l">
              <a:buFont typeface="Arial" panose="020B0604020202020204" pitchFamily="34" charset="0"/>
              <a:buChar char="•"/>
            </a:pPr>
            <a:endParaRPr lang="en-US" sz="2400" b="0" i="0" u="none" strike="noStrike" baseline="0" dirty="0"/>
          </a:p>
          <a:p>
            <a:pPr marL="342900" indent="-342900" algn="l">
              <a:buFont typeface="Arial" panose="020B0604020202020204" pitchFamily="34" charset="0"/>
              <a:buChar char="•"/>
            </a:pPr>
            <a:r>
              <a:rPr lang="en-US" sz="2400" b="0" i="0" u="none" strike="noStrike" baseline="0" dirty="0"/>
              <a:t>In </a:t>
            </a:r>
            <a:r>
              <a:rPr lang="en-US" sz="2400" b="1" i="1" u="none" strike="noStrike" baseline="0" dirty="0"/>
              <a:t>boosting</a:t>
            </a:r>
            <a:r>
              <a:rPr lang="en-US" sz="2400" b="0" i="0" u="none" strike="noStrike" baseline="0" dirty="0"/>
              <a:t>, training examples have weights, and these are varied so that each new classifier focuses on the examples the previous ones tended to get wrong.</a:t>
            </a:r>
          </a:p>
          <a:p>
            <a:pPr marL="342900" indent="-342900" algn="l">
              <a:buFont typeface="Arial" panose="020B0604020202020204" pitchFamily="34" charset="0"/>
              <a:buChar char="•"/>
            </a:pPr>
            <a:endParaRPr lang="en-US" sz="2400" b="0" i="0" u="none" strike="noStrike" baseline="0" dirty="0"/>
          </a:p>
          <a:p>
            <a:pPr marL="342900" indent="-342900" algn="l">
              <a:buFont typeface="Arial" panose="020B0604020202020204" pitchFamily="34" charset="0"/>
              <a:buChar char="•"/>
            </a:pPr>
            <a:r>
              <a:rPr lang="en-US" sz="2400" b="0" i="0" u="none" strike="noStrike" baseline="0" dirty="0"/>
              <a:t>In </a:t>
            </a:r>
            <a:r>
              <a:rPr lang="en-US" sz="2400" b="1" i="1" u="none" strike="noStrike" baseline="0" dirty="0"/>
              <a:t>stacking</a:t>
            </a:r>
            <a:r>
              <a:rPr lang="en-US" sz="2400" b="0" i="0" u="none" strike="noStrike" baseline="0" dirty="0"/>
              <a:t>, the outputs of individual classifiers become the inputs of a “higher-level” learner that figures out how best to combine them. NOTE: deep neural networks implement a kind of stacking.</a:t>
            </a:r>
          </a:p>
          <a:p>
            <a:pPr marL="342900" indent="-342900" algn="l">
              <a:buFont typeface="Arial" panose="020B0604020202020204" pitchFamily="34" charset="0"/>
              <a:buChar char="•"/>
            </a:pPr>
            <a:endParaRPr lang="en-US" sz="2400" b="0" i="0" u="none" strike="noStrike" baseline="0" dirty="0"/>
          </a:p>
          <a:p>
            <a:pPr marL="342900" indent="-342900" algn="l">
              <a:buFont typeface="Arial" panose="020B0604020202020204" pitchFamily="34" charset="0"/>
              <a:buChar char="•"/>
            </a:pPr>
            <a:r>
              <a:rPr lang="en-US" sz="2400" dirty="0"/>
              <a:t>T</a:t>
            </a:r>
            <a:r>
              <a:rPr lang="en-US" sz="2400" b="0" i="0" u="none" strike="noStrike" baseline="0" dirty="0"/>
              <a:t>he </a:t>
            </a:r>
            <a:r>
              <a:rPr lang="en-US" sz="2400" b="1" i="1" u="none" strike="noStrike" baseline="0" dirty="0"/>
              <a:t>random forest algorithm </a:t>
            </a:r>
            <a:r>
              <a:rPr lang="en-US" sz="2400" b="0" i="0" u="none" strike="noStrike" baseline="0" dirty="0"/>
              <a:t>combines random decision trees with bagging to achieve very high classification accuracy.</a:t>
            </a:r>
            <a:endParaRPr lang="en-US" sz="2400" dirty="0"/>
          </a:p>
        </p:txBody>
      </p:sp>
    </p:spTree>
    <p:extLst>
      <p:ext uri="{BB962C8B-B14F-4D97-AF65-F5344CB8AC3E}">
        <p14:creationId xmlns:p14="http://schemas.microsoft.com/office/powerpoint/2010/main" val="1956042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262743" y="272151"/>
            <a:ext cx="9141099" cy="573847"/>
          </a:xfrm>
        </p:spPr>
        <p:txBody>
          <a:bodyPr vert="horz" lIns="91440" tIns="45720" rIns="91440" bIns="45720" rtlCol="0" anchor="b">
            <a:noAutofit/>
          </a:bodyPr>
          <a:lstStyle/>
          <a:p>
            <a:pPr algn="ctr"/>
            <a:r>
              <a:rPr lang="en-US" sz="3200" dirty="0"/>
              <a:t>10. Simplicity Does Not Imply Accuracy</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3" y="1301881"/>
            <a:ext cx="10176833" cy="3046988"/>
          </a:xfrm>
          <a:prstGeom prst="rect">
            <a:avLst/>
          </a:prstGeom>
          <a:noFill/>
        </p:spPr>
        <p:txBody>
          <a:bodyPr wrap="square" rtlCol="0">
            <a:spAutoFit/>
          </a:bodyPr>
          <a:lstStyle/>
          <a:p>
            <a:pPr marL="457200" indent="-457200" algn="l">
              <a:buFont typeface="Arial" panose="020B0604020202020204" pitchFamily="34" charset="0"/>
              <a:buChar char="•"/>
            </a:pPr>
            <a:r>
              <a:rPr lang="en-US" sz="2400" dirty="0"/>
              <a:t>Occam’s razor can be applied in machine learning, but there are many counterexamples to it. For example, ensemble learning, support vector machines and deep neural networks.</a:t>
            </a:r>
          </a:p>
          <a:p>
            <a:pPr algn="l"/>
            <a:endParaRPr lang="en-US" sz="2400" dirty="0"/>
          </a:p>
          <a:p>
            <a:pPr marL="342900" indent="-342900" algn="l">
              <a:buFont typeface="Arial" panose="020B0604020202020204" pitchFamily="34" charset="0"/>
              <a:buChar char="•"/>
            </a:pPr>
            <a:r>
              <a:rPr lang="en-US" sz="2400" dirty="0"/>
              <a:t>Simpler hypotheses are often preferred because simplicity can be a virtue in its own right, not because of a hypothetical connection with accuracy. For example, simpler hypotheses are easier to understand, apply and modify.</a:t>
            </a:r>
          </a:p>
        </p:txBody>
      </p:sp>
    </p:spTree>
    <p:extLst>
      <p:ext uri="{BB962C8B-B14F-4D97-AF65-F5344CB8AC3E}">
        <p14:creationId xmlns:p14="http://schemas.microsoft.com/office/powerpoint/2010/main" val="4147885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262742" y="272151"/>
            <a:ext cx="9141099" cy="573847"/>
          </a:xfrm>
        </p:spPr>
        <p:txBody>
          <a:bodyPr vert="horz" lIns="91440" tIns="45720" rIns="91440" bIns="45720" rtlCol="0" anchor="b">
            <a:noAutofit/>
          </a:bodyPr>
          <a:lstStyle/>
          <a:p>
            <a:pPr algn="ctr"/>
            <a:r>
              <a:rPr lang="en-US" sz="3200" dirty="0"/>
              <a:t>10. Simplicity Does Not Imply Accuracy</a:t>
            </a:r>
          </a:p>
        </p:txBody>
      </p:sp>
      <p:sp>
        <p:nvSpPr>
          <p:cNvPr id="3" name="TextBox 2">
            <a:extLst>
              <a:ext uri="{FF2B5EF4-FFF2-40B4-BE49-F238E27FC236}">
                <a16:creationId xmlns:a16="http://schemas.microsoft.com/office/drawing/2014/main" id="{CB53D919-221E-4D00-B650-AD2BE7B29895}"/>
              </a:ext>
            </a:extLst>
          </p:cNvPr>
          <p:cNvSpPr txBox="1"/>
          <p:nvPr/>
        </p:nvSpPr>
        <p:spPr>
          <a:xfrm>
            <a:off x="703289" y="1007489"/>
            <a:ext cx="10260003"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The “No Free Lunch Theorems” – Wolpert et al. suggest that there is no universal learning algorithm. </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 model is a simplification of reality.</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Simplification is based on assumptions (model bias).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Assumptions fail in certain situations.</a:t>
            </a:r>
          </a:p>
          <a:p>
            <a:pPr marL="800100" lvl="1" indent="-342900">
              <a:buFont typeface="Arial" panose="020B0604020202020204" pitchFamily="34" charset="0"/>
              <a:buChar char="•"/>
            </a:pPr>
            <a:endParaRPr lang="en-US" sz="2400" dirty="0"/>
          </a:p>
          <a:p>
            <a:r>
              <a:rPr lang="en-US" sz="2400" dirty="0"/>
              <a:t>How well an algorithm will do is determined by how aligned the algorithm is with the actual problem at hand. Depending on the problem, it is important to assess the trade-offs between speed, accuracy, and complexity of different models and algorithms and find a model that works best for that particular problem.</a:t>
            </a:r>
          </a:p>
        </p:txBody>
      </p:sp>
      <p:sp>
        <p:nvSpPr>
          <p:cNvPr id="5" name="TextBox 4">
            <a:extLst>
              <a:ext uri="{FF2B5EF4-FFF2-40B4-BE49-F238E27FC236}">
                <a16:creationId xmlns:a16="http://schemas.microsoft.com/office/drawing/2014/main" id="{081FF706-CE16-4E45-8F42-9BA05BCA342A}"/>
              </a:ext>
            </a:extLst>
          </p:cNvPr>
          <p:cNvSpPr txBox="1"/>
          <p:nvPr/>
        </p:nvSpPr>
        <p:spPr>
          <a:xfrm>
            <a:off x="5039651" y="6585849"/>
            <a:ext cx="7047847" cy="253916"/>
          </a:xfrm>
          <a:prstGeom prst="rect">
            <a:avLst/>
          </a:prstGeom>
          <a:noFill/>
        </p:spPr>
        <p:txBody>
          <a:bodyPr wrap="square">
            <a:spAutoFit/>
          </a:bodyPr>
          <a:lstStyle/>
          <a:p>
            <a:pPr lvl="1"/>
            <a:r>
              <a:rPr lang="en-US" sz="1050" dirty="0"/>
              <a:t>Reference: </a:t>
            </a:r>
            <a:r>
              <a:rPr lang="en-US" sz="1050" dirty="0">
                <a:hlinkClick r:id="rId2"/>
              </a:rPr>
              <a:t>https://analyticsindiamag.com/what-are-the-no-free-lunch-theorems-in-data-science/</a:t>
            </a:r>
            <a:endParaRPr lang="en-US" sz="1050" dirty="0"/>
          </a:p>
        </p:txBody>
      </p:sp>
    </p:spTree>
    <p:extLst>
      <p:ext uri="{BB962C8B-B14F-4D97-AF65-F5344CB8AC3E}">
        <p14:creationId xmlns:p14="http://schemas.microsoft.com/office/powerpoint/2010/main" val="2198908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290319" y="391886"/>
            <a:ext cx="9611362" cy="556430"/>
          </a:xfrm>
        </p:spPr>
        <p:txBody>
          <a:bodyPr vert="horz" lIns="91440" tIns="45720" rIns="91440" bIns="45720" rtlCol="0" anchor="b">
            <a:noAutofit/>
          </a:bodyPr>
          <a:lstStyle/>
          <a:p>
            <a:pPr algn="ctr"/>
            <a:r>
              <a:rPr lang="en-US" sz="3200" dirty="0"/>
              <a:t>11. Representable Does Not Imply Learnable</a:t>
            </a:r>
          </a:p>
        </p:txBody>
      </p:sp>
      <p:sp>
        <p:nvSpPr>
          <p:cNvPr id="3" name="TextBox 2">
            <a:extLst>
              <a:ext uri="{FF2B5EF4-FFF2-40B4-BE49-F238E27FC236}">
                <a16:creationId xmlns:a16="http://schemas.microsoft.com/office/drawing/2014/main" id="{CB53D919-221E-4D00-B650-AD2BE7B29895}"/>
              </a:ext>
            </a:extLst>
          </p:cNvPr>
          <p:cNvSpPr txBox="1"/>
          <p:nvPr/>
        </p:nvSpPr>
        <p:spPr>
          <a:xfrm>
            <a:off x="590875" y="1166842"/>
            <a:ext cx="10860896" cy="4524315"/>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effectLst/>
              </a:rPr>
              <a:t>Essentially all representations used in variable-size learners have associated theorems of the form “Every function can be represented, or approximated arbitrarily closely, using this representation.” Reassured by this, fans of the representation often proceed to ignore all others.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b="0" i="0" dirty="0">
                <a:effectLst/>
              </a:rPr>
              <a:t>However, just because a function can be represented does not mean it can be learned. For example, standard decision tree learners cannot learn trees with more leaves than there are training examples. </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b="0" i="0" dirty="0">
                <a:effectLst/>
              </a:rPr>
              <a:t>In continuous spaces, representing even simple functions using a fixed set of primitives often requires an infinite number of components.</a:t>
            </a:r>
            <a:endParaRPr lang="en-US" sz="2400" dirty="0"/>
          </a:p>
        </p:txBody>
      </p:sp>
    </p:spTree>
    <p:extLst>
      <p:ext uri="{BB962C8B-B14F-4D97-AF65-F5344CB8AC3E}">
        <p14:creationId xmlns:p14="http://schemas.microsoft.com/office/powerpoint/2010/main" val="1636942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3D919-221E-4D00-B650-AD2BE7B29895}"/>
              </a:ext>
            </a:extLst>
          </p:cNvPr>
          <p:cNvSpPr txBox="1"/>
          <p:nvPr/>
        </p:nvSpPr>
        <p:spPr>
          <a:xfrm>
            <a:off x="1007582" y="1220552"/>
            <a:ext cx="10176833" cy="5262979"/>
          </a:xfrm>
          <a:prstGeom prst="rect">
            <a:avLst/>
          </a:prstGeom>
          <a:noFill/>
        </p:spPr>
        <p:txBody>
          <a:bodyPr wrap="square" rtlCol="0">
            <a:spAutoFit/>
          </a:bodyPr>
          <a:lstStyle/>
          <a:p>
            <a:pPr marL="342900" indent="-342900" algn="l">
              <a:buFont typeface="Arial" panose="020B0604020202020204" pitchFamily="34" charset="0"/>
              <a:buChar char="•"/>
            </a:pPr>
            <a:r>
              <a:rPr lang="en-US" sz="2800" b="0" i="0" dirty="0">
                <a:effectLst/>
              </a:rPr>
              <a:t>Further, if the hypothesis space has many local optima of the evaluation function, as is often the case, the learner may not find the true function even if it is representable. Given finite data, time and memory, standard learners can learn only a tiny subset of all possible functions, and these subsets are different for learners with different representations.</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2800" b="0" i="0" dirty="0">
                <a:effectLst/>
              </a:rPr>
              <a:t>Therefore the key question is not “Can it be represented?”, to which the answer is often trivial, but “Can it be learned?” And it pays to try different learners (and possibly combine them).</a:t>
            </a:r>
            <a:endParaRPr lang="en-US" sz="2800" dirty="0"/>
          </a:p>
        </p:txBody>
      </p:sp>
      <p:sp>
        <p:nvSpPr>
          <p:cNvPr id="6" name="Title 1">
            <a:extLst>
              <a:ext uri="{FF2B5EF4-FFF2-40B4-BE49-F238E27FC236}">
                <a16:creationId xmlns:a16="http://schemas.microsoft.com/office/drawing/2014/main" id="{E61AE6FF-A81D-4EA6-8FDB-8A2787969072}"/>
              </a:ext>
            </a:extLst>
          </p:cNvPr>
          <p:cNvSpPr>
            <a:spLocks noGrp="1"/>
          </p:cNvSpPr>
          <p:nvPr>
            <p:ph type="title"/>
          </p:nvPr>
        </p:nvSpPr>
        <p:spPr>
          <a:xfrm>
            <a:off x="1290318" y="374469"/>
            <a:ext cx="9611362" cy="556430"/>
          </a:xfrm>
        </p:spPr>
        <p:txBody>
          <a:bodyPr vert="horz" lIns="91440" tIns="45720" rIns="91440" bIns="45720" rtlCol="0" anchor="b">
            <a:noAutofit/>
          </a:bodyPr>
          <a:lstStyle/>
          <a:p>
            <a:pPr algn="ctr"/>
            <a:r>
              <a:rPr lang="en-US" sz="3200" dirty="0"/>
              <a:t>11. Representable Does Not Imply Learnable</a:t>
            </a:r>
          </a:p>
        </p:txBody>
      </p:sp>
    </p:spTree>
    <p:extLst>
      <p:ext uri="{BB962C8B-B14F-4D97-AF65-F5344CB8AC3E}">
        <p14:creationId xmlns:p14="http://schemas.microsoft.com/office/powerpoint/2010/main" val="265081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007582" y="461555"/>
            <a:ext cx="9988732" cy="539013"/>
          </a:xfrm>
        </p:spPr>
        <p:txBody>
          <a:bodyPr vert="horz" lIns="91440" tIns="45720" rIns="91440" bIns="45720" rtlCol="0" anchor="b">
            <a:noAutofit/>
          </a:bodyPr>
          <a:lstStyle/>
          <a:p>
            <a:pPr algn="ctr"/>
            <a:r>
              <a:rPr lang="en-US" sz="3200" dirty="0"/>
              <a:t>12. Correlation Does Not Imply Causation</a:t>
            </a:r>
          </a:p>
        </p:txBody>
      </p:sp>
      <p:sp>
        <p:nvSpPr>
          <p:cNvPr id="3" name="TextBox 2">
            <a:extLst>
              <a:ext uri="{FF2B5EF4-FFF2-40B4-BE49-F238E27FC236}">
                <a16:creationId xmlns:a16="http://schemas.microsoft.com/office/drawing/2014/main" id="{CB53D919-221E-4D00-B650-AD2BE7B29895}"/>
              </a:ext>
            </a:extLst>
          </p:cNvPr>
          <p:cNvSpPr txBox="1"/>
          <p:nvPr/>
        </p:nvSpPr>
        <p:spPr>
          <a:xfrm>
            <a:off x="913531" y="1286054"/>
            <a:ext cx="10176833" cy="4893647"/>
          </a:xfrm>
          <a:prstGeom prst="rect">
            <a:avLst/>
          </a:prstGeom>
          <a:noFill/>
        </p:spPr>
        <p:txBody>
          <a:bodyPr wrap="square" rtlCol="0">
            <a:spAutoFit/>
          </a:bodyPr>
          <a:lstStyle/>
          <a:p>
            <a:pPr marL="457200" indent="-457200" algn="l">
              <a:buFont typeface="Arial" panose="020B0604020202020204" pitchFamily="34" charset="0"/>
              <a:buChar char="•"/>
            </a:pPr>
            <a:r>
              <a:rPr lang="en-US" sz="2400" dirty="0"/>
              <a:t>The point that correlation does not imply causation is made so often that it is perhaps not worth belaboring. Many researchers and philosophers believe that causality is only a convenient fiction.</a:t>
            </a:r>
          </a:p>
          <a:p>
            <a:pPr marL="457200" indent="-457200" algn="l">
              <a:buFont typeface="Arial" panose="020B0604020202020204" pitchFamily="34" charset="0"/>
              <a:buChar char="•"/>
            </a:pPr>
            <a:endParaRPr lang="en-US" sz="2400" dirty="0"/>
          </a:p>
          <a:p>
            <a:pPr marL="457200" indent="-457200" algn="l">
              <a:buFont typeface="Arial" panose="020B0604020202020204" pitchFamily="34" charset="0"/>
              <a:buChar char="•"/>
            </a:pPr>
            <a:r>
              <a:rPr lang="en-US" sz="2400" dirty="0"/>
              <a:t>However, the correlations discovered by machine learning are often treated as causation. If we find that beer and diapers are often bought together at the supermarket, then perhaps putting beer next to the diaper section will increase sales.</a:t>
            </a:r>
          </a:p>
          <a:p>
            <a:pPr marL="457200" indent="-457200" algn="l">
              <a:buFont typeface="Arial" panose="020B0604020202020204" pitchFamily="34" charset="0"/>
              <a:buChar char="•"/>
            </a:pPr>
            <a:endParaRPr lang="en-US" sz="2400" dirty="0"/>
          </a:p>
          <a:p>
            <a:pPr marL="457200" indent="-457200" algn="l">
              <a:buFont typeface="Arial" panose="020B0604020202020204" pitchFamily="34" charset="0"/>
              <a:buChar char="•"/>
            </a:pPr>
            <a:r>
              <a:rPr lang="en-US" sz="2400" dirty="0"/>
              <a:t>ML practitioners and users should be aware of this distinction when applying the results and insights obtained from machine learning.</a:t>
            </a:r>
          </a:p>
        </p:txBody>
      </p:sp>
    </p:spTree>
    <p:extLst>
      <p:ext uri="{BB962C8B-B14F-4D97-AF65-F5344CB8AC3E}">
        <p14:creationId xmlns:p14="http://schemas.microsoft.com/office/powerpoint/2010/main" val="215395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7421" y="461481"/>
            <a:ext cx="9837158" cy="757718"/>
          </a:xfrm>
        </p:spPr>
        <p:txBody>
          <a:bodyPr vert="horz" lIns="91440" tIns="45720" rIns="91440" bIns="45720" rtlCol="0" anchor="b">
            <a:noAutofit/>
          </a:bodyPr>
          <a:lstStyle/>
          <a:p>
            <a:pPr algn="ctr"/>
            <a:r>
              <a:rPr lang="en-US" sz="4200" dirty="0"/>
              <a:t>12 Things to Know about ML</a:t>
            </a:r>
          </a:p>
        </p:txBody>
      </p:sp>
      <p:sp>
        <p:nvSpPr>
          <p:cNvPr id="3" name="TextBox 2">
            <a:extLst>
              <a:ext uri="{FF2B5EF4-FFF2-40B4-BE49-F238E27FC236}">
                <a16:creationId xmlns:a16="http://schemas.microsoft.com/office/drawing/2014/main" id="{CB53D919-221E-4D00-B650-AD2BE7B29895}"/>
              </a:ext>
            </a:extLst>
          </p:cNvPr>
          <p:cNvSpPr txBox="1"/>
          <p:nvPr/>
        </p:nvSpPr>
        <p:spPr>
          <a:xfrm>
            <a:off x="837746" y="1566675"/>
            <a:ext cx="4727031" cy="4093428"/>
          </a:xfrm>
          <a:prstGeom prst="rect">
            <a:avLst/>
          </a:prstGeom>
          <a:noFill/>
        </p:spPr>
        <p:txBody>
          <a:bodyPr wrap="square" numCol="1" rtlCol="0">
            <a:spAutoFit/>
          </a:bodyPr>
          <a:lstStyle/>
          <a:p>
            <a:pPr marL="457200" indent="-457200" algn="l">
              <a:buFont typeface="+mj-lt"/>
              <a:buAutoNum type="arabicPeriod"/>
            </a:pPr>
            <a:r>
              <a:rPr lang="en-US" sz="2000" b="0" dirty="0">
                <a:solidFill>
                  <a:srgbClr val="FFFFFF"/>
                </a:solidFill>
                <a:effectLst/>
              </a:rPr>
              <a:t>Learning = Representation + Evaluation + Optimization</a:t>
            </a:r>
          </a:p>
          <a:p>
            <a:pPr marL="457200" indent="-457200" algn="l">
              <a:buFont typeface="+mj-lt"/>
              <a:buAutoNum type="arabicPeriod"/>
            </a:pPr>
            <a:endParaRPr lang="en-US" sz="2000" dirty="0">
              <a:solidFill>
                <a:srgbClr val="FFFFFF"/>
              </a:solidFill>
              <a:latin typeface="Arial" panose="020B0604020202020204" pitchFamily="34" charset="0"/>
            </a:endParaRPr>
          </a:p>
          <a:p>
            <a:pPr marL="457200" indent="-457200" algn="l">
              <a:buFont typeface="+mj-lt"/>
              <a:buAutoNum type="arabicPeriod"/>
            </a:pPr>
            <a:r>
              <a:rPr lang="en-US" sz="2000" dirty="0"/>
              <a:t>It’s Generalization That Counts</a:t>
            </a:r>
          </a:p>
          <a:p>
            <a:pPr marL="457200" indent="-457200" algn="l">
              <a:buFont typeface="+mj-lt"/>
              <a:buAutoNum type="arabicPeriod"/>
            </a:pPr>
            <a:endParaRPr lang="en-US" sz="2000" dirty="0"/>
          </a:p>
          <a:p>
            <a:pPr marL="457200" indent="-457200" algn="l">
              <a:buFont typeface="+mj-lt"/>
              <a:buAutoNum type="arabicPeriod"/>
            </a:pPr>
            <a:r>
              <a:rPr lang="en-US" sz="2000" dirty="0"/>
              <a:t>Data Alone Is Not Enough</a:t>
            </a:r>
          </a:p>
          <a:p>
            <a:pPr marL="457200" indent="-457200" algn="l">
              <a:buFont typeface="+mj-lt"/>
              <a:buAutoNum type="arabicPeriod"/>
            </a:pPr>
            <a:endParaRPr lang="en-US" sz="2000" dirty="0"/>
          </a:p>
          <a:p>
            <a:pPr marL="457200" indent="-457200" algn="l">
              <a:buFont typeface="+mj-lt"/>
              <a:buAutoNum type="arabicPeriod"/>
            </a:pPr>
            <a:r>
              <a:rPr lang="en-US" sz="2000" dirty="0"/>
              <a:t>Overfitting Has Many Faces</a:t>
            </a:r>
          </a:p>
          <a:p>
            <a:pPr marL="457200" indent="-457200" algn="l">
              <a:buFont typeface="+mj-lt"/>
              <a:buAutoNum type="arabicPeriod"/>
            </a:pPr>
            <a:endParaRPr lang="en-US" sz="2000" dirty="0"/>
          </a:p>
          <a:p>
            <a:pPr marL="457200" indent="-457200" algn="l">
              <a:buFont typeface="+mj-lt"/>
              <a:buAutoNum type="arabicPeriod"/>
            </a:pPr>
            <a:r>
              <a:rPr lang="en-US" sz="2000" dirty="0"/>
              <a:t>Intuition Fails in High Dimensions</a:t>
            </a:r>
          </a:p>
          <a:p>
            <a:pPr marL="457200" indent="-457200" algn="l">
              <a:buFont typeface="+mj-lt"/>
              <a:buAutoNum type="arabicPeriod"/>
            </a:pPr>
            <a:endParaRPr lang="en-US" sz="2000" dirty="0"/>
          </a:p>
          <a:p>
            <a:pPr marL="457200" indent="-457200" algn="l">
              <a:buFont typeface="+mj-lt"/>
              <a:buAutoNum type="arabicPeriod"/>
            </a:pPr>
            <a:r>
              <a:rPr lang="en-US" sz="2000" dirty="0"/>
              <a:t>Theoretical Guarantees Are Not What They Seem</a:t>
            </a:r>
          </a:p>
        </p:txBody>
      </p:sp>
      <p:sp>
        <p:nvSpPr>
          <p:cNvPr id="5" name="TextBox 4">
            <a:extLst>
              <a:ext uri="{FF2B5EF4-FFF2-40B4-BE49-F238E27FC236}">
                <a16:creationId xmlns:a16="http://schemas.microsoft.com/office/drawing/2014/main" id="{BFBBBDEB-9216-4B22-A0DF-27CD4A97A002}"/>
              </a:ext>
            </a:extLst>
          </p:cNvPr>
          <p:cNvSpPr txBox="1"/>
          <p:nvPr/>
        </p:nvSpPr>
        <p:spPr>
          <a:xfrm>
            <a:off x="6096000" y="1566675"/>
            <a:ext cx="5438274" cy="3785652"/>
          </a:xfrm>
          <a:prstGeom prst="rect">
            <a:avLst/>
          </a:prstGeom>
          <a:noFill/>
        </p:spPr>
        <p:txBody>
          <a:bodyPr wrap="square" numCol="1" rtlCol="0">
            <a:spAutoFit/>
          </a:bodyPr>
          <a:lstStyle/>
          <a:p>
            <a:pPr marL="457200" indent="-457200" algn="l">
              <a:buFont typeface="+mj-lt"/>
              <a:buAutoNum type="arabicPeriod" startAt="7"/>
            </a:pPr>
            <a:r>
              <a:rPr lang="en-US" sz="2000" dirty="0"/>
              <a:t>Feature Engineering is the Key</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More Data Beats a Cleverer Algorithm</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Learn Many Models, Not Just One</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Simplicity Does Not Imply Accuracy</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Representable Does Not Imply Learnable</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Correlation Does Not Imply Causation</a:t>
            </a:r>
          </a:p>
        </p:txBody>
      </p:sp>
    </p:spTree>
    <p:extLst>
      <p:ext uri="{BB962C8B-B14F-4D97-AF65-F5344CB8AC3E}">
        <p14:creationId xmlns:p14="http://schemas.microsoft.com/office/powerpoint/2010/main" val="343331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915282" y="322143"/>
            <a:ext cx="10361436" cy="757718"/>
          </a:xfrm>
        </p:spPr>
        <p:txBody>
          <a:bodyPr vert="horz" lIns="91440" tIns="45720" rIns="91440" bIns="45720" rtlCol="0" anchor="b">
            <a:noAutofit/>
          </a:bodyPr>
          <a:lstStyle/>
          <a:p>
            <a:pPr algn="ctr"/>
            <a:r>
              <a:rPr lang="en-US" sz="4000" dirty="0"/>
              <a:t>Review: 12 Things to Know about ML</a:t>
            </a:r>
          </a:p>
        </p:txBody>
      </p:sp>
      <p:sp>
        <p:nvSpPr>
          <p:cNvPr id="3" name="TextBox 2">
            <a:extLst>
              <a:ext uri="{FF2B5EF4-FFF2-40B4-BE49-F238E27FC236}">
                <a16:creationId xmlns:a16="http://schemas.microsoft.com/office/drawing/2014/main" id="{CB53D919-221E-4D00-B650-AD2BE7B29895}"/>
              </a:ext>
            </a:extLst>
          </p:cNvPr>
          <p:cNvSpPr txBox="1"/>
          <p:nvPr/>
        </p:nvSpPr>
        <p:spPr>
          <a:xfrm>
            <a:off x="837746" y="1566675"/>
            <a:ext cx="4727031" cy="4093428"/>
          </a:xfrm>
          <a:prstGeom prst="rect">
            <a:avLst/>
          </a:prstGeom>
          <a:noFill/>
        </p:spPr>
        <p:txBody>
          <a:bodyPr wrap="square" numCol="1" rtlCol="0">
            <a:spAutoFit/>
          </a:bodyPr>
          <a:lstStyle/>
          <a:p>
            <a:pPr marL="457200" indent="-457200" algn="l">
              <a:buFont typeface="+mj-lt"/>
              <a:buAutoNum type="arabicPeriod"/>
            </a:pPr>
            <a:r>
              <a:rPr lang="en-US" sz="2000" b="0" dirty="0">
                <a:solidFill>
                  <a:srgbClr val="FFFFFF"/>
                </a:solidFill>
                <a:effectLst/>
              </a:rPr>
              <a:t>Learning = Representation + Evaluation + Optimization</a:t>
            </a:r>
          </a:p>
          <a:p>
            <a:pPr marL="457200" indent="-457200" algn="l">
              <a:buFont typeface="+mj-lt"/>
              <a:buAutoNum type="arabicPeriod"/>
            </a:pPr>
            <a:endParaRPr lang="en-US" sz="2000" dirty="0">
              <a:solidFill>
                <a:srgbClr val="FFFFFF"/>
              </a:solidFill>
              <a:latin typeface="Arial" panose="020B0604020202020204" pitchFamily="34" charset="0"/>
            </a:endParaRPr>
          </a:p>
          <a:p>
            <a:pPr marL="457200" indent="-457200" algn="l">
              <a:buFont typeface="+mj-lt"/>
              <a:buAutoNum type="arabicPeriod"/>
            </a:pPr>
            <a:r>
              <a:rPr lang="en-US" sz="2000" dirty="0"/>
              <a:t>It’s Generalization That Counts</a:t>
            </a:r>
          </a:p>
          <a:p>
            <a:pPr marL="457200" indent="-457200" algn="l">
              <a:buFont typeface="+mj-lt"/>
              <a:buAutoNum type="arabicPeriod"/>
            </a:pPr>
            <a:endParaRPr lang="en-US" sz="2000" dirty="0"/>
          </a:p>
          <a:p>
            <a:pPr marL="457200" indent="-457200" algn="l">
              <a:buFont typeface="+mj-lt"/>
              <a:buAutoNum type="arabicPeriod"/>
            </a:pPr>
            <a:r>
              <a:rPr lang="en-US" sz="2000" dirty="0"/>
              <a:t>Data Alone Is Not Enough</a:t>
            </a:r>
          </a:p>
          <a:p>
            <a:pPr marL="457200" indent="-457200" algn="l">
              <a:buFont typeface="+mj-lt"/>
              <a:buAutoNum type="arabicPeriod"/>
            </a:pPr>
            <a:endParaRPr lang="en-US" sz="2000" dirty="0"/>
          </a:p>
          <a:p>
            <a:pPr marL="457200" indent="-457200" algn="l">
              <a:buFont typeface="+mj-lt"/>
              <a:buAutoNum type="arabicPeriod"/>
            </a:pPr>
            <a:r>
              <a:rPr lang="en-US" sz="2000" dirty="0"/>
              <a:t>Overfitting Has Many Faces</a:t>
            </a:r>
          </a:p>
          <a:p>
            <a:pPr marL="457200" indent="-457200" algn="l">
              <a:buFont typeface="+mj-lt"/>
              <a:buAutoNum type="arabicPeriod"/>
            </a:pPr>
            <a:endParaRPr lang="en-US" sz="2000" dirty="0"/>
          </a:p>
          <a:p>
            <a:pPr marL="457200" indent="-457200" algn="l">
              <a:buFont typeface="+mj-lt"/>
              <a:buAutoNum type="arabicPeriod"/>
            </a:pPr>
            <a:r>
              <a:rPr lang="en-US" sz="2000" dirty="0"/>
              <a:t>Intuition Fails in High Dimensions</a:t>
            </a:r>
          </a:p>
          <a:p>
            <a:pPr marL="457200" indent="-457200" algn="l">
              <a:buFont typeface="+mj-lt"/>
              <a:buAutoNum type="arabicPeriod"/>
            </a:pPr>
            <a:endParaRPr lang="en-US" sz="2000" dirty="0"/>
          </a:p>
          <a:p>
            <a:pPr marL="457200" indent="-457200" algn="l">
              <a:buFont typeface="+mj-lt"/>
              <a:buAutoNum type="arabicPeriod"/>
            </a:pPr>
            <a:r>
              <a:rPr lang="en-US" sz="2000" dirty="0"/>
              <a:t>Theoretical Guarantees Are Not What They Seem</a:t>
            </a:r>
          </a:p>
        </p:txBody>
      </p:sp>
      <p:sp>
        <p:nvSpPr>
          <p:cNvPr id="5" name="TextBox 4">
            <a:extLst>
              <a:ext uri="{FF2B5EF4-FFF2-40B4-BE49-F238E27FC236}">
                <a16:creationId xmlns:a16="http://schemas.microsoft.com/office/drawing/2014/main" id="{BFBBBDEB-9216-4B22-A0DF-27CD4A97A002}"/>
              </a:ext>
            </a:extLst>
          </p:cNvPr>
          <p:cNvSpPr txBox="1"/>
          <p:nvPr/>
        </p:nvSpPr>
        <p:spPr>
          <a:xfrm>
            <a:off x="6096000" y="1566675"/>
            <a:ext cx="5438274" cy="3785652"/>
          </a:xfrm>
          <a:prstGeom prst="rect">
            <a:avLst/>
          </a:prstGeom>
          <a:noFill/>
        </p:spPr>
        <p:txBody>
          <a:bodyPr wrap="square" numCol="1" rtlCol="0">
            <a:spAutoFit/>
          </a:bodyPr>
          <a:lstStyle/>
          <a:p>
            <a:pPr marL="457200" indent="-457200" algn="l">
              <a:buFont typeface="+mj-lt"/>
              <a:buAutoNum type="arabicPeriod" startAt="7"/>
            </a:pPr>
            <a:r>
              <a:rPr lang="en-US" sz="2000" dirty="0"/>
              <a:t>Feature Engineering is the Key</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More Data Beats a Cleverer Algorithm</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Learn Many Models, Not Just One</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Simplicity Does Not Imply Accuracy</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Representable Does Not Imply Learnable</a:t>
            </a:r>
          </a:p>
          <a:p>
            <a:pPr marL="457200" indent="-457200" algn="l">
              <a:buFont typeface="+mj-lt"/>
              <a:buAutoNum type="arabicPeriod" startAt="7"/>
            </a:pPr>
            <a:endParaRPr lang="en-US" sz="2000" dirty="0"/>
          </a:p>
          <a:p>
            <a:pPr marL="457200" indent="-457200" algn="l">
              <a:buFont typeface="+mj-lt"/>
              <a:buAutoNum type="arabicPeriod" startAt="7"/>
            </a:pPr>
            <a:r>
              <a:rPr lang="en-US" sz="2000" dirty="0"/>
              <a:t>Correlation Does Not Imply Causation</a:t>
            </a:r>
          </a:p>
        </p:txBody>
      </p:sp>
    </p:spTree>
    <p:extLst>
      <p:ext uri="{BB962C8B-B14F-4D97-AF65-F5344CB8AC3E}">
        <p14:creationId xmlns:p14="http://schemas.microsoft.com/office/powerpoint/2010/main" val="3206804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170649" y="235131"/>
            <a:ext cx="9611362" cy="556430"/>
          </a:xfrm>
        </p:spPr>
        <p:txBody>
          <a:bodyPr vert="horz" lIns="91440" tIns="45720" rIns="91440" bIns="45720" rtlCol="0" anchor="b">
            <a:noAutofit/>
          </a:bodyPr>
          <a:lstStyle/>
          <a:p>
            <a:pPr algn="ctr"/>
            <a:r>
              <a:rPr lang="en-US" sz="3200" dirty="0"/>
              <a:t>Conclusion</a:t>
            </a:r>
          </a:p>
        </p:txBody>
      </p:sp>
      <p:sp>
        <p:nvSpPr>
          <p:cNvPr id="3" name="TextBox 2">
            <a:extLst>
              <a:ext uri="{FF2B5EF4-FFF2-40B4-BE49-F238E27FC236}">
                <a16:creationId xmlns:a16="http://schemas.microsoft.com/office/drawing/2014/main" id="{CB53D919-221E-4D00-B650-AD2BE7B29895}"/>
              </a:ext>
            </a:extLst>
          </p:cNvPr>
          <p:cNvSpPr txBox="1"/>
          <p:nvPr/>
        </p:nvSpPr>
        <p:spPr>
          <a:xfrm>
            <a:off x="1050978" y="917912"/>
            <a:ext cx="10400793" cy="5570756"/>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Machine learning has a lot of “folk wisdom” that can be difficult to come by but is crucial for success.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The article “A Few Useful Things to Know about Machine Learning” summarized some of the most salient items.</a:t>
            </a:r>
          </a:p>
          <a:p>
            <a:pPr marL="342900" indent="-342900" algn="l">
              <a:buFont typeface="Arial" panose="020B0604020202020204" pitchFamily="34" charset="0"/>
              <a:buChar char="•"/>
            </a:pPr>
            <a:endParaRPr lang="en-US" sz="2400" dirty="0"/>
          </a:p>
          <a:p>
            <a:pPr lvl="1">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2"/>
              </a:rPr>
              <a:t>https://homes.cs.washington.edu/~pedrod/papers/cacm12.pdf</a:t>
            </a:r>
            <a:endParaRPr lang="en-US" sz="2000" dirty="0">
              <a:solidFill>
                <a:prstClr val="white"/>
              </a:solidFill>
              <a:latin typeface="Century Gothic" panose="020B050202020202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Of course, learning these techniques must be complemented by the more conventional study of machine learning such as coursework, implementations, reading paper and books etc.</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solidFill>
              <a:latin typeface="Century Gothic" panose="020B050202020202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While the paper was published in 2012 and the emergence of deep neural networks has changed some things, the techniques and issues discussed in the paper are still relevant today.</a:t>
            </a:r>
          </a:p>
        </p:txBody>
      </p:sp>
    </p:spTree>
    <p:extLst>
      <p:ext uri="{BB962C8B-B14F-4D97-AF65-F5344CB8AC3E}">
        <p14:creationId xmlns:p14="http://schemas.microsoft.com/office/powerpoint/2010/main" val="137463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4435573" y="426647"/>
            <a:ext cx="3643072" cy="670560"/>
          </a:xfrm>
        </p:spPr>
        <p:txBody>
          <a:bodyPr vert="horz" lIns="91440" tIns="45720" rIns="91440" bIns="45720" rtlCol="0" anchor="b">
            <a:noAutofit/>
          </a:bodyPr>
          <a:lstStyle/>
          <a:p>
            <a:pPr algn="ctr"/>
            <a:r>
              <a:rPr lang="en-US" sz="4000" dirty="0"/>
              <a:t>References</a:t>
            </a:r>
          </a:p>
        </p:txBody>
      </p:sp>
      <p:sp>
        <p:nvSpPr>
          <p:cNvPr id="3" name="TextBox 2">
            <a:extLst>
              <a:ext uri="{FF2B5EF4-FFF2-40B4-BE49-F238E27FC236}">
                <a16:creationId xmlns:a16="http://schemas.microsoft.com/office/drawing/2014/main" id="{CB53D919-221E-4D00-B650-AD2BE7B29895}"/>
              </a:ext>
            </a:extLst>
          </p:cNvPr>
          <p:cNvSpPr txBox="1"/>
          <p:nvPr/>
        </p:nvSpPr>
        <p:spPr>
          <a:xfrm>
            <a:off x="661852" y="1525050"/>
            <a:ext cx="11190514" cy="4093428"/>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A Few Useful Things to Know about Machine Learning</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 </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2"/>
              </a:rPr>
              <a:t>https://homes.cs.washington.edu/~pedrod/papers/cacm12.pdf</a:t>
            </a:r>
            <a:endParaRPr lang="en-US" sz="2000" dirty="0">
              <a:solidFill>
                <a:prstClr val="white"/>
              </a:solidFill>
              <a:latin typeface="Century Gothic" panose="020B050202020202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James </a:t>
            </a:r>
            <a:r>
              <a:rPr kumimoji="0" lang="en-US" sz="2000" b="0" i="0" u="none" strike="noStrike" kern="1200" cap="none" spc="0" normalizeH="0" baseline="0" noProof="0" dirty="0" err="1">
                <a:ln>
                  <a:noFill/>
                </a:ln>
                <a:solidFill>
                  <a:prstClr val="white"/>
                </a:solidFill>
                <a:effectLst/>
                <a:uLnTx/>
                <a:uFillTx/>
                <a:latin typeface="Century Gothic" panose="020B0502020202020204"/>
                <a:ea typeface="+mn-ea"/>
                <a:cs typeface="+mn-cs"/>
              </a:rPr>
              <a:t>Le’s</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 Blog: 12 Useful Things to Know about Machine Learning, </a:t>
            </a:r>
            <a:r>
              <a:rPr lang="en-US" sz="2000" dirty="0">
                <a:hlinkClick r:id="rId3"/>
              </a:rPr>
              <a:t>https://towardsdatascience.com/12-useful-things-to-know-about-machine-learning-487d3104e28</a:t>
            </a:r>
            <a:endPar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457200" indent="-457200" algn="l">
              <a:buFont typeface="Arial" panose="020B0604020202020204" pitchFamily="34" charset="0"/>
              <a:buChar char="•"/>
            </a:pPr>
            <a:endParaRPr lang="en-US" sz="2000" dirty="0"/>
          </a:p>
          <a:p>
            <a:pPr marL="457200" indent="-457200" algn="l">
              <a:buFont typeface="Arial" panose="020B0604020202020204" pitchFamily="34" charset="0"/>
              <a:buChar char="•"/>
            </a:pPr>
            <a:r>
              <a:rPr lang="en-US" sz="2000" dirty="0" err="1"/>
              <a:t>Xiangfeng</a:t>
            </a:r>
            <a:r>
              <a:rPr lang="en-US" sz="2000" dirty="0"/>
              <a:t> Zhu’s Blog: </a:t>
            </a:r>
            <a:r>
              <a:rPr lang="en-US" sz="2000" dirty="0">
                <a:hlinkClick r:id="rId4"/>
              </a:rPr>
              <a:t>https://xzhu0027.gitbook.io/blog/machine-learning/untitled/ml</a:t>
            </a:r>
            <a:endParaRPr lang="en-US" sz="2000" dirty="0"/>
          </a:p>
          <a:p>
            <a:pPr marL="457200" indent="-457200" algn="l">
              <a:buFont typeface="Arial" panose="020B0604020202020204" pitchFamily="34" charset="0"/>
              <a:buChar char="•"/>
            </a:pPr>
            <a:endParaRPr lang="en-US" sz="2000" dirty="0"/>
          </a:p>
          <a:p>
            <a:pPr marL="457200" indent="-457200" algn="l">
              <a:buFont typeface="Arial" panose="020B0604020202020204" pitchFamily="34" charset="0"/>
              <a:buChar char="•"/>
            </a:pPr>
            <a:r>
              <a:rPr lang="en-US" sz="2000" dirty="0"/>
              <a:t>Jaeyoon Han’s Blog: </a:t>
            </a:r>
            <a:r>
              <a:rPr lang="en-US" sz="2000" dirty="0">
                <a:hlinkClick r:id="rId5"/>
              </a:rPr>
              <a:t>http://otzslayer.github.io/machine-learning/domingos2012/</a:t>
            </a:r>
            <a:endParaRPr lang="en-US" sz="2000" dirty="0"/>
          </a:p>
          <a:p>
            <a:pPr marL="457200" indent="-457200" algn="l">
              <a:buFont typeface="Arial" panose="020B0604020202020204" pitchFamily="34" charset="0"/>
              <a:buChar char="•"/>
            </a:pPr>
            <a:endParaRPr lang="en-US" sz="2000" dirty="0"/>
          </a:p>
          <a:p>
            <a:pPr marL="457200" indent="-457200" algn="l">
              <a:buFont typeface="Arial" panose="020B0604020202020204" pitchFamily="34" charset="0"/>
              <a:buChar char="•"/>
            </a:pPr>
            <a:r>
              <a:rPr lang="en-US" sz="2000" dirty="0"/>
              <a:t>Jon Haitz Legarreta Gorroño’s Blog post: </a:t>
            </a:r>
            <a:r>
              <a:rPr lang="en-US" sz="2000" dirty="0">
                <a:hlinkClick r:id="rId6"/>
              </a:rPr>
              <a:t>https://vitalab.github.io/article/2018/10/18/UsefulThingsML.html</a:t>
            </a:r>
            <a:endParaRPr lang="en-US" sz="2000" dirty="0"/>
          </a:p>
        </p:txBody>
      </p:sp>
    </p:spTree>
    <p:extLst>
      <p:ext uri="{BB962C8B-B14F-4D97-AF65-F5344CB8AC3E}">
        <p14:creationId xmlns:p14="http://schemas.microsoft.com/office/powerpoint/2010/main" val="347233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573777"/>
            <a:ext cx="8958190" cy="1275904"/>
          </a:xfrm>
        </p:spPr>
        <p:txBody>
          <a:bodyPr vert="horz" lIns="91440" tIns="45720" rIns="91440" bIns="45720" rtlCol="0" anchor="b">
            <a:noAutofit/>
          </a:bodyPr>
          <a:lstStyle/>
          <a:p>
            <a:pPr algn="ctr"/>
            <a:r>
              <a:rPr lang="en-US" dirty="0"/>
              <a:t>1. Learning = Representation + Evaluation + Optimization </a:t>
            </a:r>
          </a:p>
        </p:txBody>
      </p:sp>
      <p:sp>
        <p:nvSpPr>
          <p:cNvPr id="3" name="TextBox 2">
            <a:extLst>
              <a:ext uri="{FF2B5EF4-FFF2-40B4-BE49-F238E27FC236}">
                <a16:creationId xmlns:a16="http://schemas.microsoft.com/office/drawing/2014/main" id="{CB53D919-221E-4D00-B650-AD2BE7B29895}"/>
              </a:ext>
            </a:extLst>
          </p:cNvPr>
          <p:cNvSpPr txBox="1"/>
          <p:nvPr/>
        </p:nvSpPr>
        <p:spPr>
          <a:xfrm>
            <a:off x="2220297" y="2160936"/>
            <a:ext cx="7751406" cy="4031873"/>
          </a:xfrm>
          <a:prstGeom prst="rect">
            <a:avLst/>
          </a:prstGeom>
          <a:noFill/>
        </p:spPr>
        <p:txBody>
          <a:bodyPr wrap="square" rtlCol="0">
            <a:spAutoFit/>
          </a:bodyPr>
          <a:lstStyle/>
          <a:p>
            <a:r>
              <a:rPr lang="en-US" sz="3200" dirty="0"/>
              <a:t>Supervised learning algorithm can be reduced to three components:</a:t>
            </a:r>
          </a:p>
          <a:p>
            <a:endParaRPr lang="en-US" sz="3200" dirty="0"/>
          </a:p>
          <a:p>
            <a:pPr marL="1828800" lvl="3" indent="-457200">
              <a:buFont typeface="Arial" panose="020B0604020202020204" pitchFamily="34" charset="0"/>
              <a:buChar char="•"/>
            </a:pPr>
            <a:r>
              <a:rPr lang="en-US" sz="3200" b="1" dirty="0"/>
              <a:t>Representation</a:t>
            </a:r>
          </a:p>
          <a:p>
            <a:pPr marL="1828800" lvl="3" indent="-457200">
              <a:buFont typeface="Arial" panose="020B0604020202020204" pitchFamily="34" charset="0"/>
              <a:buChar char="•"/>
            </a:pPr>
            <a:endParaRPr lang="en-US" sz="3200" b="1" dirty="0"/>
          </a:p>
          <a:p>
            <a:pPr marL="1828800" lvl="3" indent="-457200">
              <a:buFont typeface="Arial" panose="020B0604020202020204" pitchFamily="34" charset="0"/>
              <a:buChar char="•"/>
            </a:pPr>
            <a:r>
              <a:rPr lang="en-US" sz="3200" b="1" dirty="0"/>
              <a:t>Evaluation</a:t>
            </a:r>
          </a:p>
          <a:p>
            <a:pPr marL="1828800" lvl="3" indent="-457200">
              <a:buFont typeface="Arial" panose="020B0604020202020204" pitchFamily="34" charset="0"/>
              <a:buChar char="•"/>
            </a:pPr>
            <a:endParaRPr lang="en-US" sz="3200" b="1" dirty="0"/>
          </a:p>
          <a:p>
            <a:pPr marL="1828800" lvl="3" indent="-457200">
              <a:buFont typeface="Arial" panose="020B0604020202020204" pitchFamily="34" charset="0"/>
              <a:buChar char="•"/>
            </a:pPr>
            <a:r>
              <a:rPr lang="en-US" sz="3200" b="1" dirty="0"/>
              <a:t>Optimization</a:t>
            </a:r>
          </a:p>
        </p:txBody>
      </p:sp>
    </p:spTree>
    <p:extLst>
      <p:ext uri="{BB962C8B-B14F-4D97-AF65-F5344CB8AC3E}">
        <p14:creationId xmlns:p14="http://schemas.microsoft.com/office/powerpoint/2010/main" val="164847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573777"/>
            <a:ext cx="8958190" cy="1275904"/>
          </a:xfrm>
        </p:spPr>
        <p:txBody>
          <a:bodyPr vert="horz" lIns="91440" tIns="45720" rIns="91440" bIns="45720" rtlCol="0" anchor="b">
            <a:noAutofit/>
          </a:bodyPr>
          <a:lstStyle/>
          <a:p>
            <a:pPr algn="ctr"/>
            <a:r>
              <a:rPr lang="en-US" dirty="0"/>
              <a:t>1. Learning = </a:t>
            </a:r>
            <a:r>
              <a:rPr lang="en-US" b="1" dirty="0"/>
              <a:t>Representation</a:t>
            </a:r>
            <a:r>
              <a:rPr lang="en-US" dirty="0"/>
              <a:t> + Evaluation + Optimization </a:t>
            </a:r>
          </a:p>
        </p:txBody>
      </p:sp>
      <p:sp>
        <p:nvSpPr>
          <p:cNvPr id="3" name="TextBox 2">
            <a:extLst>
              <a:ext uri="{FF2B5EF4-FFF2-40B4-BE49-F238E27FC236}">
                <a16:creationId xmlns:a16="http://schemas.microsoft.com/office/drawing/2014/main" id="{CB53D919-221E-4D00-B650-AD2BE7B29895}"/>
              </a:ext>
            </a:extLst>
          </p:cNvPr>
          <p:cNvSpPr txBox="1"/>
          <p:nvPr/>
        </p:nvSpPr>
        <p:spPr>
          <a:xfrm>
            <a:off x="1127382" y="2080022"/>
            <a:ext cx="10176833" cy="3970318"/>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t>A </a:t>
            </a:r>
            <a:r>
              <a:rPr lang="en-US" sz="2800" b="1" dirty="0"/>
              <a:t>classifier</a:t>
            </a:r>
            <a:r>
              <a:rPr lang="en-US" sz="2800" dirty="0"/>
              <a:t> must be represented in some formal language that the computer can handle.</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Choosing a representation is tantamount to choosing the set of classifiers that can be learned. This is called the </a:t>
            </a:r>
            <a:r>
              <a:rPr lang="en-US" sz="2800" b="1" i="1" dirty="0"/>
              <a:t>hypothesis space</a:t>
            </a:r>
            <a:r>
              <a:rPr lang="en-US" sz="2800" i="1" dirty="0"/>
              <a:t>.</a:t>
            </a:r>
          </a:p>
          <a:p>
            <a:pPr marL="914400" lvl="1" indent="-457200">
              <a:buFont typeface="Arial" panose="020B0604020202020204" pitchFamily="34" charset="0"/>
              <a:buChar char="•"/>
            </a:pPr>
            <a:endParaRPr lang="en-US" sz="2800" i="1" dirty="0"/>
          </a:p>
          <a:p>
            <a:pPr marL="914400" lvl="1" indent="-457200">
              <a:buFont typeface="Arial" panose="020B0604020202020204" pitchFamily="34" charset="0"/>
              <a:buChar char="•"/>
            </a:pPr>
            <a:r>
              <a:rPr lang="en-US" sz="2800" dirty="0"/>
              <a:t>If a classifier is not in the hypothesis space, it cannot be learned.</a:t>
            </a:r>
          </a:p>
        </p:txBody>
      </p:sp>
    </p:spTree>
    <p:extLst>
      <p:ext uri="{BB962C8B-B14F-4D97-AF65-F5344CB8AC3E}">
        <p14:creationId xmlns:p14="http://schemas.microsoft.com/office/powerpoint/2010/main" val="195425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573777"/>
            <a:ext cx="8958190" cy="1275904"/>
          </a:xfrm>
        </p:spPr>
        <p:txBody>
          <a:bodyPr vert="horz" lIns="91440" tIns="45720" rIns="91440" bIns="45720" rtlCol="0" anchor="b">
            <a:noAutofit/>
          </a:bodyPr>
          <a:lstStyle/>
          <a:p>
            <a:pPr algn="ctr"/>
            <a:r>
              <a:rPr lang="en-US" dirty="0"/>
              <a:t>1. Learning = Representation + </a:t>
            </a:r>
            <a:r>
              <a:rPr lang="en-US" b="1" dirty="0"/>
              <a:t>Evaluation</a:t>
            </a:r>
            <a:r>
              <a:rPr lang="en-US" dirty="0"/>
              <a:t> + Optimization </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3" y="2453775"/>
            <a:ext cx="10176833" cy="2554545"/>
          </a:xfrm>
          <a:prstGeom prst="rect">
            <a:avLst/>
          </a:prstGeom>
          <a:noFill/>
        </p:spPr>
        <p:txBody>
          <a:bodyPr wrap="square" rtlCol="0">
            <a:spAutoFit/>
          </a:bodyPr>
          <a:lstStyle/>
          <a:p>
            <a:pPr marL="914400" lvl="1" indent="-457200">
              <a:buFont typeface="Arial" panose="020B0604020202020204" pitchFamily="34" charset="0"/>
              <a:buChar char="•"/>
            </a:pPr>
            <a:r>
              <a:rPr lang="en-US" sz="3200" dirty="0"/>
              <a:t>An </a:t>
            </a:r>
            <a:r>
              <a:rPr lang="en-US" sz="3200" b="1" dirty="0"/>
              <a:t>evaluation function</a:t>
            </a:r>
            <a:r>
              <a:rPr lang="en-US" sz="3200" dirty="0"/>
              <a:t> is needed to distinguish good classifiers from bad ones.</a:t>
            </a:r>
          </a:p>
          <a:p>
            <a:pPr marL="914400" lvl="1" indent="-457200">
              <a:buFont typeface="Arial" panose="020B0604020202020204" pitchFamily="34" charset="0"/>
              <a:buChar char="•"/>
            </a:pPr>
            <a:endParaRPr lang="en-US" sz="3200" dirty="0"/>
          </a:p>
          <a:p>
            <a:pPr marL="914400" lvl="1" indent="-457200">
              <a:buFont typeface="Arial" panose="020B0604020202020204" pitchFamily="34" charset="0"/>
              <a:buChar char="•"/>
            </a:pPr>
            <a:r>
              <a:rPr lang="en-US" sz="3200" dirty="0"/>
              <a:t>Sometimes called the </a:t>
            </a:r>
            <a:r>
              <a:rPr lang="en-US" sz="3200" b="1" dirty="0"/>
              <a:t>objective function</a:t>
            </a:r>
            <a:r>
              <a:rPr lang="en-US" sz="3200" dirty="0"/>
              <a:t> or the </a:t>
            </a:r>
            <a:r>
              <a:rPr lang="en-US" sz="3200" b="1" dirty="0"/>
              <a:t>scoring function.</a:t>
            </a:r>
            <a:endParaRPr lang="en-US" sz="3200" dirty="0"/>
          </a:p>
        </p:txBody>
      </p:sp>
    </p:spTree>
    <p:extLst>
      <p:ext uri="{BB962C8B-B14F-4D97-AF65-F5344CB8AC3E}">
        <p14:creationId xmlns:p14="http://schemas.microsoft.com/office/powerpoint/2010/main" val="65696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573777"/>
            <a:ext cx="8958190" cy="1275904"/>
          </a:xfrm>
        </p:spPr>
        <p:txBody>
          <a:bodyPr vert="horz" lIns="91440" tIns="45720" rIns="91440" bIns="45720" rtlCol="0" anchor="b">
            <a:noAutofit/>
          </a:bodyPr>
          <a:lstStyle/>
          <a:p>
            <a:pPr algn="ctr"/>
            <a:r>
              <a:rPr lang="en-US" dirty="0"/>
              <a:t>1. Learning = Representation + Evaluation + </a:t>
            </a:r>
            <a:r>
              <a:rPr lang="en-US" b="1" dirty="0"/>
              <a:t>Optimization </a:t>
            </a:r>
          </a:p>
        </p:txBody>
      </p:sp>
      <p:sp>
        <p:nvSpPr>
          <p:cNvPr id="3" name="TextBox 2">
            <a:extLst>
              <a:ext uri="{FF2B5EF4-FFF2-40B4-BE49-F238E27FC236}">
                <a16:creationId xmlns:a16="http://schemas.microsoft.com/office/drawing/2014/main" id="{CB53D919-221E-4D00-B650-AD2BE7B29895}"/>
              </a:ext>
            </a:extLst>
          </p:cNvPr>
          <p:cNvSpPr txBox="1"/>
          <p:nvPr/>
        </p:nvSpPr>
        <p:spPr>
          <a:xfrm>
            <a:off x="1007583" y="2252350"/>
            <a:ext cx="10176833" cy="4031873"/>
          </a:xfrm>
          <a:prstGeom prst="rect">
            <a:avLst/>
          </a:prstGeom>
          <a:noFill/>
        </p:spPr>
        <p:txBody>
          <a:bodyPr wrap="square" rtlCol="0">
            <a:spAutoFit/>
          </a:bodyPr>
          <a:lstStyle/>
          <a:p>
            <a:pPr marL="914400" lvl="1" indent="-457200">
              <a:buFont typeface="Arial" panose="020B0604020202020204" pitchFamily="34" charset="0"/>
              <a:buChar char="•"/>
            </a:pPr>
            <a:r>
              <a:rPr lang="en-US" sz="3200" dirty="0"/>
              <a:t>A method is needed to search the set of classifiers for the highest-scoring one.</a:t>
            </a:r>
          </a:p>
          <a:p>
            <a:pPr marL="914400" lvl="1" indent="-457200">
              <a:buFont typeface="Arial" panose="020B0604020202020204" pitchFamily="34" charset="0"/>
              <a:buChar char="•"/>
            </a:pPr>
            <a:endParaRPr lang="en-US" sz="3200" dirty="0"/>
          </a:p>
          <a:p>
            <a:pPr marL="914400" lvl="1" indent="-457200">
              <a:buFont typeface="Arial" panose="020B0604020202020204" pitchFamily="34" charset="0"/>
              <a:buChar char="•"/>
            </a:pPr>
            <a:r>
              <a:rPr lang="en-US" sz="3200" dirty="0"/>
              <a:t>The choice of optimization technique determines the efficiency of the learner.</a:t>
            </a:r>
          </a:p>
          <a:p>
            <a:pPr marL="914400" lvl="1" indent="-457200">
              <a:buFont typeface="Arial" panose="020B0604020202020204" pitchFamily="34" charset="0"/>
              <a:buChar char="•"/>
            </a:pPr>
            <a:endParaRPr lang="en-US" sz="3200" dirty="0"/>
          </a:p>
          <a:p>
            <a:pPr marL="914400" lvl="1" indent="-457200">
              <a:buFont typeface="Arial" panose="020B0604020202020204" pitchFamily="34" charset="0"/>
              <a:buChar char="•"/>
            </a:pPr>
            <a:r>
              <a:rPr lang="en-US" sz="3200" dirty="0"/>
              <a:t>The optimization technique uses the evaluation function.</a:t>
            </a:r>
          </a:p>
        </p:txBody>
      </p:sp>
    </p:spTree>
    <p:extLst>
      <p:ext uri="{BB962C8B-B14F-4D97-AF65-F5344CB8AC3E}">
        <p14:creationId xmlns:p14="http://schemas.microsoft.com/office/powerpoint/2010/main" val="3573261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txDef>
      <a:spPr>
        <a:noFill/>
      </a:spPr>
      <a:bodyPr wrap="square" rtlCol="0">
        <a:spAutoFit/>
      </a:bodyPr>
      <a:lstStyle>
        <a:defPPr marL="514350" indent="-514350" algn="l">
          <a:buFont typeface="+mj-lt"/>
          <a:buAutoNum type="arabicPeriod"/>
          <a:defRPr sz="3200" dirty="0" smtClean="0"/>
        </a:defPPr>
      </a:lstStyle>
    </a:txDef>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809</TotalTime>
  <Words>3002</Words>
  <Application>Microsoft Office PowerPoint</Application>
  <PresentationFormat>Widescreen</PresentationFormat>
  <Paragraphs>297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Century Gothic</vt:lpstr>
      <vt:lpstr>Wingdings 3</vt:lpstr>
      <vt:lpstr>Slice</vt:lpstr>
      <vt:lpstr>Discussion: “A Few Useful Things to Know about Machine Learning”</vt:lpstr>
      <vt:lpstr>A Few Useful Things to Know about Machine Learning</vt:lpstr>
      <vt:lpstr>A Few Useful Things to Know about Machine Learning</vt:lpstr>
      <vt:lpstr>12 Things to Know about ML</vt:lpstr>
      <vt:lpstr>References</vt:lpstr>
      <vt:lpstr>1. Learning = Representation + Evaluation + Optimization </vt:lpstr>
      <vt:lpstr>1. Learning = Representation + Evaluation + Optimization </vt:lpstr>
      <vt:lpstr>1. Learning = Representation + Evaluation + Optimization </vt:lpstr>
      <vt:lpstr>1. Learning = Representation + Evaluation + Optimization </vt:lpstr>
      <vt:lpstr>1. Learning = Representation + Evaluation + Optimization </vt:lpstr>
      <vt:lpstr>2. It’s Generalization that Counts</vt:lpstr>
      <vt:lpstr>2. It’s Generalization that Counts</vt:lpstr>
      <vt:lpstr>3. Data Alone is not Enough</vt:lpstr>
      <vt:lpstr>3. Data Alone is not Enough</vt:lpstr>
      <vt:lpstr>3. Data Alone is not Enough</vt:lpstr>
      <vt:lpstr>4. Overfitting has Many Faces</vt:lpstr>
      <vt:lpstr>4. Overfitting has Many Faces</vt:lpstr>
      <vt:lpstr>4. Overfitting has Many Faces</vt:lpstr>
      <vt:lpstr>4. Overfitting has Many Faces</vt:lpstr>
      <vt:lpstr>4. Overfitting has Many Faces</vt:lpstr>
      <vt:lpstr>4. Overfitting has Many Faces</vt:lpstr>
      <vt:lpstr>5. Intuition Fails In High Dimensions</vt:lpstr>
      <vt:lpstr>5. Intuition Fails In High Dimensions</vt:lpstr>
      <vt:lpstr>5. Intuition Fails In High Dimensions</vt:lpstr>
      <vt:lpstr>6. Theoretical Guarantees are not What They Seem</vt:lpstr>
      <vt:lpstr>7. Feature Engineering is the Key</vt:lpstr>
      <vt:lpstr>7. Feature Engineering is the Key</vt:lpstr>
      <vt:lpstr>7. Feature Engineering is the Key</vt:lpstr>
      <vt:lpstr>8. More Data Beats a Cleverer algorithm</vt:lpstr>
      <vt:lpstr>8. More Data Beats a Cleverer algorithm</vt:lpstr>
      <vt:lpstr>8. More Data Beats a Cleverer algorithm</vt:lpstr>
      <vt:lpstr>8. More Data Beats a Cleverer algorithm</vt:lpstr>
      <vt:lpstr>9. Learn Many Models, Not Just One</vt:lpstr>
      <vt:lpstr>9. Learn Many Models, Not Just One</vt:lpstr>
      <vt:lpstr>10. Simplicity Does Not Imply Accuracy</vt:lpstr>
      <vt:lpstr>10. Simplicity Does Not Imply Accuracy</vt:lpstr>
      <vt:lpstr>11. Representable Does Not Imply Learnable</vt:lpstr>
      <vt:lpstr>11. Representable Does Not Imply Learnable</vt:lpstr>
      <vt:lpstr>12. Correlation Does Not Imply Causation</vt:lpstr>
      <vt:lpstr>Review: 12 Things to Know about ML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 - A Few Useful Things to Know about ML</dc:title>
  <dc:creator>Scott O'Hara</dc:creator>
  <cp:lastModifiedBy>Scott O'Hara</cp:lastModifiedBy>
  <cp:revision>1</cp:revision>
  <dcterms:created xsi:type="dcterms:W3CDTF">2020-09-30T15:40:16Z</dcterms:created>
  <dcterms:modified xsi:type="dcterms:W3CDTF">2020-10-14T22:51:58Z</dcterms:modified>
</cp:coreProperties>
</file>