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487" r:id="rId3"/>
    <p:sldId id="490" r:id="rId4"/>
    <p:sldId id="495" r:id="rId5"/>
    <p:sldId id="498" r:id="rId6"/>
    <p:sldId id="499" r:id="rId7"/>
    <p:sldId id="497" r:id="rId8"/>
    <p:sldId id="474" r:id="rId9"/>
  </p:sldIdLst>
  <p:sldSz cx="12192000" cy="6858000"/>
  <p:notesSz cx="6805613" cy="9939338"/>
  <p:embeddedFontLst>
    <p:embeddedFont>
      <p:font typeface="애터미 Bold" panose="020B0803000000000000" pitchFamily="50" charset="-127"/>
      <p:bold r:id="rId12"/>
    </p:embeddedFont>
    <p:embeddedFont>
      <p:font typeface="애터미 Medium" panose="020B0603000000000000" pitchFamily="50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 Jiho" initials="YJ" lastIdx="0" clrIdx="0">
    <p:extLst>
      <p:ext uri="{19B8F6BF-5375-455C-9EA6-DF929625EA0E}">
        <p15:presenceInfo xmlns:p15="http://schemas.microsoft.com/office/powerpoint/2012/main" userId="c86ae2b7b7334d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B23"/>
    <a:srgbClr val="134C94"/>
    <a:srgbClr val="B5D0EC"/>
    <a:srgbClr val="E21B1C"/>
    <a:srgbClr val="EF7C0A"/>
    <a:srgbClr val="549A94"/>
    <a:srgbClr val="B95B00"/>
    <a:srgbClr val="E17100"/>
    <a:srgbClr val="C6C1BB"/>
    <a:srgbClr val="A3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8" autoAdjust="0"/>
    <p:restoredTop sz="90533" autoAdjust="0"/>
  </p:normalViewPr>
  <p:slideViewPr>
    <p:cSldViewPr snapToGrid="0">
      <p:cViewPr varScale="1">
        <p:scale>
          <a:sx n="100" d="100"/>
          <a:sy n="100" d="100"/>
        </p:scale>
        <p:origin x="119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애터미 Medium" panose="020B0603000000000000" pitchFamily="50" charset="-127"/>
                <a:ea typeface="애터미 Medium" panose="020B0603000000000000" pitchFamily="50" charset="-127"/>
              </a:rPr>
              <a:pPr/>
              <a:t>2024-12-02</a:t>
            </a:fld>
            <a:endParaRPr lang="ko-KR" altLang="en-US" dirty="0"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애터미 Medium" panose="020B0603000000000000" pitchFamily="50" charset="-127"/>
                <a:ea typeface="애터미 Medium" panose="020B0603000000000000" pitchFamily="50" charset="-127"/>
              </a:rPr>
              <a:pPr/>
              <a:t>‹#›</a:t>
            </a:fld>
            <a:endParaRPr lang="ko-KR" altLang="en-US" dirty="0"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2024-12-02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애터미 Medium" panose="020B0603000000000000" pitchFamily="50" charset="-127"/>
        <a:ea typeface="애터미 Medium" panose="020B06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애터미 Medium" panose="020B0603000000000000" pitchFamily="50" charset="-127"/>
        <a:ea typeface="애터미 Medium" panose="020B06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애터미 Medium" panose="020B0603000000000000" pitchFamily="50" charset="-127"/>
        <a:ea typeface="애터미 Medium" panose="020B06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애터미 Medium" panose="020B0603000000000000" pitchFamily="50" charset="-127"/>
        <a:ea typeface="애터미 Medium" panose="020B06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애터미 Medium" panose="020B0603000000000000" pitchFamily="50" charset="-127"/>
        <a:ea typeface="애터미 Medium" panose="020B06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82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92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45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36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45266-108A-81CF-B5F2-7DB35551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A1C710-341A-4314-B9F9-54CE27174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45F18A-1318-FCB6-7D6B-33FDA73D4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4B38B-2B4B-0A90-B0EE-9DE386EE0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94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19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9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6">
            <a:extLst>
              <a:ext uri="{FF2B5EF4-FFF2-40B4-BE49-F238E27FC236}">
                <a16:creationId xmlns:a16="http://schemas.microsoft.com/office/drawing/2014/main" id="{8D388235-72F0-47A0-A763-34CD679EB38D}"/>
              </a:ext>
            </a:extLst>
          </p:cNvPr>
          <p:cNvSpPr/>
          <p:nvPr userDrawn="1"/>
        </p:nvSpPr>
        <p:spPr>
          <a:xfrm>
            <a:off x="0" y="827021"/>
            <a:ext cx="12192000" cy="165716"/>
          </a:xfrm>
          <a:prstGeom prst="rect">
            <a:avLst/>
          </a:prstGeom>
          <a:solidFill>
            <a:srgbClr val="B5D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9" name="사각형: 둥근 위쪽 모서리 3">
            <a:extLst>
              <a:ext uri="{FF2B5EF4-FFF2-40B4-BE49-F238E27FC236}">
                <a16:creationId xmlns:a16="http://schemas.microsoft.com/office/drawing/2014/main" id="{12D6D5A4-CDF9-43F5-A8B6-B5A5A6E1E894}"/>
              </a:ext>
            </a:extLst>
          </p:cNvPr>
          <p:cNvSpPr/>
          <p:nvPr userDrawn="1"/>
        </p:nvSpPr>
        <p:spPr>
          <a:xfrm rot="10800000">
            <a:off x="304796" y="0"/>
            <a:ext cx="271100" cy="992736"/>
          </a:xfrm>
          <a:prstGeom prst="round2SameRect">
            <a:avLst/>
          </a:prstGeom>
          <a:solidFill>
            <a:srgbClr val="134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F750F110-7AFD-4B3D-9125-3FC7F193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B62BFE-E6C4-4B65-A132-10716F80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E682-8959-44B9-8775-6354376F491A}" type="datetime1">
              <a:rPr lang="ko-KR" altLang="en-US" smtClean="0"/>
              <a:pPr/>
              <a:t>2024-12-02</a:t>
            </a:fld>
            <a:endParaRPr lang="ko-KR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D9F5EB-51AD-41F0-9B19-153A23BB70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3062" y="0"/>
            <a:ext cx="568288" cy="827021"/>
          </a:xfrm>
          <a:prstGeom prst="rect">
            <a:avLst/>
          </a:prstGeom>
        </p:spPr>
      </p:pic>
      <p:sp>
        <p:nvSpPr>
          <p:cNvPr id="22" name="직사각형 26">
            <a:extLst>
              <a:ext uri="{FF2B5EF4-FFF2-40B4-BE49-F238E27FC236}">
                <a16:creationId xmlns:a16="http://schemas.microsoft.com/office/drawing/2014/main" id="{2BA10A0A-FF7B-4D92-A58F-7E7575395F14}"/>
              </a:ext>
            </a:extLst>
          </p:cNvPr>
          <p:cNvSpPr/>
          <p:nvPr userDrawn="1"/>
        </p:nvSpPr>
        <p:spPr>
          <a:xfrm>
            <a:off x="0" y="6623050"/>
            <a:ext cx="12192000" cy="232326"/>
          </a:xfrm>
          <a:prstGeom prst="rect">
            <a:avLst/>
          </a:prstGeom>
          <a:solidFill>
            <a:srgbClr val="B5D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A9C202-1905-4E59-B65C-1ECA19C1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173" y="6548714"/>
            <a:ext cx="595086" cy="365125"/>
          </a:xfrm>
        </p:spPr>
        <p:txBody>
          <a:bodyPr/>
          <a:lstStyle>
            <a:lvl1pPr>
              <a:defRPr sz="1600"/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1A7D52-704D-4D98-8923-73F2D7A9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03085" y="6529388"/>
            <a:ext cx="3860800" cy="365125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4" userDrawn="1">
          <p15:clr>
            <a:srgbClr val="FBAE40"/>
          </p15:clr>
        </p15:guide>
        <p15:guide id="2" pos="7287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</a:lstStyle>
          <a:p>
            <a:fld id="{2284820B-D6AB-4773-84F4-D80BB7E43C52}" type="datetime1">
              <a:rPr lang="ko-KR" altLang="en-US" smtClean="0"/>
              <a:pPr/>
              <a:t>2024-12-02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303085" y="6464301"/>
            <a:ext cx="3860800" cy="365125"/>
          </a:xfrm>
        </p:spPr>
        <p:txBody>
          <a:bodyPr/>
          <a:lstStyle>
            <a:lvl1pPr>
              <a:defRPr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5173" y="6464301"/>
            <a:ext cx="595086" cy="365125"/>
          </a:xfrm>
        </p:spPr>
        <p:txBody>
          <a:bodyPr/>
          <a:lstStyle>
            <a:lvl1pPr>
              <a:defRPr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</a:lstStyle>
          <a:p>
            <a:fld id="{F4CFE682-8959-44B9-8775-6354376F491A}" type="datetime1">
              <a:rPr lang="ko-KR" altLang="en-US" smtClean="0"/>
              <a:pPr/>
              <a:t>2024-12-02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303085" y="655796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05173" y="6569075"/>
            <a:ext cx="595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애터미 Medium" panose="020B0603000000000000" pitchFamily="50" charset="-127"/>
          <a:ea typeface="애터미 Medium" panose="020B0603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애터미 Medium" panose="020B0603000000000000" pitchFamily="50" charset="-127"/>
          <a:ea typeface="애터미 Medium" panose="020B0603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애터미 Medium" panose="020B0603000000000000" pitchFamily="50" charset="-127"/>
          <a:ea typeface="애터미 Medium" panose="020B0603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애터미 Medium" panose="020B0603000000000000" pitchFamily="50" charset="-127"/>
          <a:ea typeface="애터미 Medium" panose="020B0603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애터미 Medium" panose="020B0603000000000000" pitchFamily="50" charset="-127"/>
          <a:ea typeface="애터미 Medium" panose="020B0603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애터미 Medium" panose="020B0603000000000000" pitchFamily="50" charset="-127"/>
          <a:ea typeface="애터미 Medium" panose="020B0603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Viridis palette — viridis_pal • scales">
            <a:extLst>
              <a:ext uri="{FF2B5EF4-FFF2-40B4-BE49-F238E27FC236}">
                <a16:creationId xmlns:a16="http://schemas.microsoft.com/office/drawing/2014/main" id="{96985875-ECA2-4576-99B0-C21BB7D04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8" r="19629" b="31078"/>
          <a:stretch/>
        </p:blipFill>
        <p:spPr bwMode="auto">
          <a:xfrm>
            <a:off x="-183773" y="137778"/>
            <a:ext cx="3309257" cy="23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대학마스코트">
            <a:extLst>
              <a:ext uri="{FF2B5EF4-FFF2-40B4-BE49-F238E27FC236}">
                <a16:creationId xmlns:a16="http://schemas.microsoft.com/office/drawing/2014/main" id="{3C8B95C9-0A25-46CD-89A5-54C2C76C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02" y="2355111"/>
            <a:ext cx="5199969" cy="309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51F323-878E-437C-AE73-C68423BD0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6781"/>
          </a:xfrm>
          <a:prstGeom prst="rect">
            <a:avLst/>
          </a:prstGeom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4D215495-BF9C-4493-A9C0-8AC70A47FC95}"/>
              </a:ext>
            </a:extLst>
          </p:cNvPr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7DE810-5280-4E1E-9821-89EC4723178C}"/>
              </a:ext>
            </a:extLst>
          </p:cNvPr>
          <p:cNvSpPr/>
          <p:nvPr/>
        </p:nvSpPr>
        <p:spPr>
          <a:xfrm>
            <a:off x="711697" y="1665171"/>
            <a:ext cx="8781623" cy="2430579"/>
          </a:xfrm>
          <a:prstGeom prst="roundRect">
            <a:avLst>
              <a:gd name="adj" fmla="val 7745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52852-45CE-4719-962D-1323C1C2E90A}"/>
              </a:ext>
            </a:extLst>
          </p:cNvPr>
          <p:cNvSpPr/>
          <p:nvPr/>
        </p:nvSpPr>
        <p:spPr>
          <a:xfrm>
            <a:off x="3717043" y="5752482"/>
            <a:ext cx="3896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강의자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김민수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</a:b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가천대학교 스마트시티학과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C9299E-A4EC-45DC-AA61-0BCBA741FEA4}"/>
              </a:ext>
            </a:extLst>
          </p:cNvPr>
          <p:cNvSpPr/>
          <p:nvPr/>
        </p:nvSpPr>
        <p:spPr>
          <a:xfrm>
            <a:off x="844056" y="2054496"/>
            <a:ext cx="88958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Exercise &amp; Assignment</a:t>
            </a:r>
          </a:p>
          <a:p>
            <a:endParaRPr lang="en-US" altLang="ko-KR" sz="4000" b="1" spc="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애터미 Bold" panose="020B0803000000000000" pitchFamily="50" charset="-127"/>
              <a:ea typeface="애터미 Bold" panose="020B0803000000000000" pitchFamily="50" charset="-127"/>
            </a:endParaRPr>
          </a:p>
          <a:p>
            <a:r>
              <a:rPr lang="en-US" altLang="ko-KR" sz="4000" b="1" spc="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Simulating Mobility</a:t>
            </a:r>
            <a:r>
              <a:rPr lang="ko-KR" altLang="en-US" sz="4000" b="1" spc="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 </a:t>
            </a:r>
            <a:r>
              <a:rPr lang="en-US" altLang="ko-KR" sz="4000" b="1" spc="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D5857-1319-4886-9200-9FD045DA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2A1DDF-32AC-4546-8DD4-4824B945EB65}"/>
              </a:ext>
            </a:extLst>
          </p:cNvPr>
          <p:cNvSpPr txBox="1">
            <a:spLocks/>
          </p:cNvSpPr>
          <p:nvPr/>
        </p:nvSpPr>
        <p:spPr>
          <a:xfrm>
            <a:off x="656953" y="-61584"/>
            <a:ext cx="10674612" cy="100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spc="-150" dirty="0" err="1">
                <a:latin typeface="애터미 Bold" panose="020B0803000000000000" pitchFamily="50" charset="-127"/>
                <a:ea typeface="애터미 Bold" panose="020B0803000000000000" pitchFamily="50" charset="-127"/>
              </a:rPr>
              <a:t>Github</a:t>
            </a:r>
            <a:r>
              <a:rPr lang="ko-KR" altLang="en-US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 로그인 및 </a:t>
            </a:r>
            <a:r>
              <a:rPr lang="en-US" altLang="ko-KR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repositories </a:t>
            </a:r>
            <a:r>
              <a:rPr lang="ko-KR" altLang="en-US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생성</a:t>
            </a:r>
          </a:p>
        </p:txBody>
      </p:sp>
      <p:sp>
        <p:nvSpPr>
          <p:cNvPr id="2" name="직사각형 40">
            <a:extLst>
              <a:ext uri="{FF2B5EF4-FFF2-40B4-BE49-F238E27FC236}">
                <a16:creationId xmlns:a16="http://schemas.microsoft.com/office/drawing/2014/main" id="{05596E3E-BA83-D808-55C9-79D794AF795D}"/>
              </a:ext>
            </a:extLst>
          </p:cNvPr>
          <p:cNvSpPr/>
          <p:nvPr/>
        </p:nvSpPr>
        <p:spPr>
          <a:xfrm>
            <a:off x="410640" y="1523696"/>
            <a:ext cx="6587060" cy="194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Git bash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열기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로그인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(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띄어쓰기 중요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git config --global user.name ‘</a:t>
            </a:r>
            <a:r>
              <a:rPr lang="en-US" altLang="ko-KR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github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만들 때 생성한 이름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’ 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git config --global </a:t>
            </a:r>
            <a:r>
              <a:rPr lang="en-US" altLang="ko-KR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user.email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‘</a:t>
            </a:r>
            <a:r>
              <a:rPr lang="en-US" altLang="ko-KR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github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만들 때 생성한 이메일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’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자신이 사용할 </a:t>
            </a:r>
            <a:r>
              <a:rPr lang="ko-KR" altLang="en-US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레파지토리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(repositories)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생성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188697-31C5-59D9-ACAE-70AF59C51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1" y="3481810"/>
            <a:ext cx="7292824" cy="2005954"/>
          </a:xfrm>
          <a:prstGeom prst="rect">
            <a:avLst/>
          </a:prstGeom>
        </p:spPr>
      </p:pic>
      <p:sp>
        <p:nvSpPr>
          <p:cNvPr id="8" name="직사각형 40">
            <a:extLst>
              <a:ext uri="{FF2B5EF4-FFF2-40B4-BE49-F238E27FC236}">
                <a16:creationId xmlns:a16="http://schemas.microsoft.com/office/drawing/2014/main" id="{85E96730-D9D0-A796-44DA-8BEA71501388}"/>
              </a:ext>
            </a:extLst>
          </p:cNvPr>
          <p:cNvSpPr/>
          <p:nvPr/>
        </p:nvSpPr>
        <p:spPr>
          <a:xfrm>
            <a:off x="410640" y="1138762"/>
            <a:ext cx="1090395" cy="415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Git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로그인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5EFC55-C47D-1EC6-D152-354BBCFC6ACA}"/>
              </a:ext>
            </a:extLst>
          </p:cNvPr>
          <p:cNvCxnSpPr>
            <a:cxnSpLocks/>
          </p:cNvCxnSpPr>
          <p:nvPr/>
        </p:nvCxnSpPr>
        <p:spPr>
          <a:xfrm flipH="1" flipV="1">
            <a:off x="7268066" y="4484787"/>
            <a:ext cx="75703" cy="85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70DB9B-7B11-F6F1-FBB3-A75E6C5C1E19}"/>
              </a:ext>
            </a:extLst>
          </p:cNvPr>
          <p:cNvGrpSpPr/>
          <p:nvPr/>
        </p:nvGrpSpPr>
        <p:grpSpPr>
          <a:xfrm>
            <a:off x="6538553" y="5334304"/>
            <a:ext cx="1610433" cy="792969"/>
            <a:chOff x="8476246" y="1761695"/>
            <a:chExt cx="1610433" cy="79296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4FFB49-8AAA-38BC-624F-803B319CD7BA}"/>
                </a:ext>
              </a:extLst>
            </p:cNvPr>
            <p:cNvSpPr/>
            <p:nvPr/>
          </p:nvSpPr>
          <p:spPr>
            <a:xfrm>
              <a:off x="8476246" y="1773795"/>
              <a:ext cx="1610433" cy="780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40">
              <a:extLst>
                <a:ext uri="{FF2B5EF4-FFF2-40B4-BE49-F238E27FC236}">
                  <a16:creationId xmlns:a16="http://schemas.microsoft.com/office/drawing/2014/main" id="{86117E14-2D50-0C80-6C0E-E64E77A69552}"/>
                </a:ext>
              </a:extLst>
            </p:cNvPr>
            <p:cNvSpPr/>
            <p:nvPr/>
          </p:nvSpPr>
          <p:spPr>
            <a:xfrm>
              <a:off x="8640766" y="1761695"/>
              <a:ext cx="1404159" cy="41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90000" rtlCol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클릭하면 생성창으로 갑니다</a:t>
              </a:r>
              <a:r>
                <a:rPr lang="en-US" altLang="ko-KR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.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C173063-D977-8DF8-212A-CD8D843F3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341" y="1332938"/>
            <a:ext cx="2572109" cy="485843"/>
          </a:xfrm>
          <a:prstGeom prst="rect">
            <a:avLst/>
          </a:prstGeom>
        </p:spPr>
      </p:pic>
      <p:sp>
        <p:nvSpPr>
          <p:cNvPr id="15" name="직사각형 40">
            <a:extLst>
              <a:ext uri="{FF2B5EF4-FFF2-40B4-BE49-F238E27FC236}">
                <a16:creationId xmlns:a16="http://schemas.microsoft.com/office/drawing/2014/main" id="{7535E26C-3E6B-1EEC-71B4-A236CBC12E88}"/>
              </a:ext>
            </a:extLst>
          </p:cNvPr>
          <p:cNvSpPr/>
          <p:nvPr/>
        </p:nvSpPr>
        <p:spPr>
          <a:xfrm>
            <a:off x="7703464" y="1795212"/>
            <a:ext cx="4488535" cy="1047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git config --global </a:t>
            </a:r>
            <a:r>
              <a:rPr lang="en-US" altLang="ko-KR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user.email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‘</a:t>
            </a:r>
            <a:r>
              <a:rPr lang="en-US" altLang="ko-KR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github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만들 때 생성한 이름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이후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git config --global </a:t>
            </a:r>
            <a:r>
              <a:rPr lang="en-US" altLang="ko-KR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user.email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입력 했을 때</a:t>
            </a:r>
            <a:endParaRPr lang="en-US" altLang="ko-KR" sz="13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위와 같이 이메일이나 이름이 뜨면 잘 된 것</a:t>
            </a:r>
            <a:endParaRPr lang="en-US" altLang="ko-KR" sz="13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35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D5857-1319-4886-9200-9FD045DA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2A1DDF-32AC-4546-8DD4-4824B945EB65}"/>
              </a:ext>
            </a:extLst>
          </p:cNvPr>
          <p:cNvSpPr txBox="1">
            <a:spLocks/>
          </p:cNvSpPr>
          <p:nvPr/>
        </p:nvSpPr>
        <p:spPr>
          <a:xfrm>
            <a:off x="656953" y="-61584"/>
            <a:ext cx="10674612" cy="100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spc="-150" dirty="0" err="1">
                <a:latin typeface="애터미 Bold" panose="020B0803000000000000" pitchFamily="50" charset="-127"/>
                <a:ea typeface="애터미 Bold" panose="020B0803000000000000" pitchFamily="50" charset="-127"/>
              </a:rPr>
              <a:t>Github</a:t>
            </a:r>
            <a:r>
              <a:rPr lang="ko-KR" altLang="en-US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 로그인 및 </a:t>
            </a:r>
            <a:r>
              <a:rPr lang="en-US" altLang="ko-KR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repositories </a:t>
            </a:r>
            <a:r>
              <a:rPr lang="ko-KR" altLang="en-US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생성</a:t>
            </a:r>
          </a:p>
        </p:txBody>
      </p:sp>
      <p:sp>
        <p:nvSpPr>
          <p:cNvPr id="8" name="직사각형 40">
            <a:extLst>
              <a:ext uri="{FF2B5EF4-FFF2-40B4-BE49-F238E27FC236}">
                <a16:creationId xmlns:a16="http://schemas.microsoft.com/office/drawing/2014/main" id="{85E96730-D9D0-A796-44DA-8BEA71501388}"/>
              </a:ext>
            </a:extLst>
          </p:cNvPr>
          <p:cNvSpPr/>
          <p:nvPr/>
        </p:nvSpPr>
        <p:spPr>
          <a:xfrm>
            <a:off x="523373" y="1138762"/>
            <a:ext cx="6115422" cy="415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Repository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name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에 원하는 이름 쓰고 아래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public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클릭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!!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31F32AE-B785-4FCF-26D3-BFDC9D614E14}"/>
              </a:ext>
            </a:extLst>
          </p:cNvPr>
          <p:cNvGrpSpPr/>
          <p:nvPr/>
        </p:nvGrpSpPr>
        <p:grpSpPr>
          <a:xfrm>
            <a:off x="8693062" y="3635431"/>
            <a:ext cx="2192753" cy="917715"/>
            <a:chOff x="8730769" y="3682565"/>
            <a:chExt cx="2192753" cy="91771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6F43496-ED30-7B5C-054B-379D2F9E681D}"/>
                </a:ext>
              </a:extLst>
            </p:cNvPr>
            <p:cNvSpPr/>
            <p:nvPr/>
          </p:nvSpPr>
          <p:spPr>
            <a:xfrm>
              <a:off x="8730769" y="3682565"/>
              <a:ext cx="2192753" cy="917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40">
              <a:extLst>
                <a:ext uri="{FF2B5EF4-FFF2-40B4-BE49-F238E27FC236}">
                  <a16:creationId xmlns:a16="http://schemas.microsoft.com/office/drawing/2014/main" id="{86117E14-2D50-0C80-6C0E-E64E77A69552}"/>
                </a:ext>
              </a:extLst>
            </p:cNvPr>
            <p:cNvSpPr/>
            <p:nvPr/>
          </p:nvSpPr>
          <p:spPr>
            <a:xfrm>
              <a:off x="8730769" y="3741962"/>
              <a:ext cx="2192753" cy="798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90000" rtlCol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다하면 맨 아래</a:t>
              </a:r>
              <a:endPara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create repository </a:t>
              </a:r>
              <a:r>
                <a:rPr lang="ko-KR" altLang="en-US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클릭</a:t>
              </a:r>
              <a:endPara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96B5FCA-CB14-765E-202C-5B1D30DFA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0" y="1752733"/>
            <a:ext cx="7916380" cy="4277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E15992-05EA-01EA-5AA4-6B43833F9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28" y="5334633"/>
            <a:ext cx="1552792" cy="69542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5EFC55-C47D-1EC6-D152-354BBCFC6ACA}"/>
              </a:ext>
            </a:extLst>
          </p:cNvPr>
          <p:cNvCxnSpPr>
            <a:cxnSpLocks/>
          </p:cNvCxnSpPr>
          <p:nvPr/>
        </p:nvCxnSpPr>
        <p:spPr>
          <a:xfrm flipH="1">
            <a:off x="7965649" y="4522442"/>
            <a:ext cx="736840" cy="93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54915C-1D24-E65F-5A2C-372FAC139A2F}"/>
              </a:ext>
            </a:extLst>
          </p:cNvPr>
          <p:cNvGrpSpPr/>
          <p:nvPr/>
        </p:nvGrpSpPr>
        <p:grpSpPr>
          <a:xfrm>
            <a:off x="5987571" y="1941661"/>
            <a:ext cx="2004020" cy="917715"/>
            <a:chOff x="8730769" y="3682565"/>
            <a:chExt cx="2221508" cy="91771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B208939-D4AD-D7EF-A51A-ADA5CDABE52C}"/>
                </a:ext>
              </a:extLst>
            </p:cNvPr>
            <p:cNvSpPr/>
            <p:nvPr/>
          </p:nvSpPr>
          <p:spPr>
            <a:xfrm>
              <a:off x="8730769" y="3682565"/>
              <a:ext cx="2192753" cy="917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40">
              <a:extLst>
                <a:ext uri="{FF2B5EF4-FFF2-40B4-BE49-F238E27FC236}">
                  <a16:creationId xmlns:a16="http://schemas.microsoft.com/office/drawing/2014/main" id="{700FE215-0CA7-37F9-FF53-8B6D33CD5139}"/>
                </a:ext>
              </a:extLst>
            </p:cNvPr>
            <p:cNvSpPr/>
            <p:nvPr/>
          </p:nvSpPr>
          <p:spPr>
            <a:xfrm>
              <a:off x="8759524" y="3739741"/>
              <a:ext cx="2192753" cy="7989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90000" rtlCol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Repository</a:t>
              </a:r>
              <a:r>
                <a:rPr lang="ko-KR" altLang="en-US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 </a:t>
              </a:r>
              <a:r>
                <a:rPr lang="en-US" altLang="ko-KR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name</a:t>
              </a:r>
              <a:r>
                <a:rPr lang="ko-KR" altLang="en-US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에</a:t>
              </a:r>
              <a:endPara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원하는 이름 쓰기</a:t>
              </a:r>
              <a:endPara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F3ED39-E67F-A06A-847F-D078CFE91577}"/>
              </a:ext>
            </a:extLst>
          </p:cNvPr>
          <p:cNvCxnSpPr>
            <a:cxnSpLocks/>
          </p:cNvCxnSpPr>
          <p:nvPr/>
        </p:nvCxnSpPr>
        <p:spPr>
          <a:xfrm flipH="1">
            <a:off x="4119513" y="2859376"/>
            <a:ext cx="1893997" cy="67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79788C3-2779-BDA3-05DC-0151CA766A86}"/>
              </a:ext>
            </a:extLst>
          </p:cNvPr>
          <p:cNvGrpSpPr/>
          <p:nvPr/>
        </p:nvGrpSpPr>
        <p:grpSpPr>
          <a:xfrm>
            <a:off x="2611001" y="4173411"/>
            <a:ext cx="1235135" cy="458858"/>
            <a:chOff x="8730769" y="3682565"/>
            <a:chExt cx="2192753" cy="91771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D4F40C-7FDD-4FC8-DF6D-924A63BBCBA5}"/>
                </a:ext>
              </a:extLst>
            </p:cNvPr>
            <p:cNvSpPr/>
            <p:nvPr/>
          </p:nvSpPr>
          <p:spPr>
            <a:xfrm>
              <a:off x="8730769" y="3682565"/>
              <a:ext cx="2192753" cy="917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40">
              <a:extLst>
                <a:ext uri="{FF2B5EF4-FFF2-40B4-BE49-F238E27FC236}">
                  <a16:creationId xmlns:a16="http://schemas.microsoft.com/office/drawing/2014/main" id="{2912F077-70F8-3619-5930-D1E43C28C795}"/>
                </a:ext>
              </a:extLst>
            </p:cNvPr>
            <p:cNvSpPr/>
            <p:nvPr/>
          </p:nvSpPr>
          <p:spPr>
            <a:xfrm>
              <a:off x="8730769" y="3741962"/>
              <a:ext cx="2192753" cy="798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90000" rtlCol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Public </a:t>
              </a:r>
              <a:r>
                <a:rPr lang="ko-KR" altLang="en-US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rPr>
                <a:t>클릭</a:t>
              </a:r>
              <a:endPara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BB320A-E322-6B76-4963-62BC8EC131B0}"/>
              </a:ext>
            </a:extLst>
          </p:cNvPr>
          <p:cNvCxnSpPr>
            <a:cxnSpLocks/>
          </p:cNvCxnSpPr>
          <p:nvPr/>
        </p:nvCxnSpPr>
        <p:spPr>
          <a:xfrm flipH="1">
            <a:off x="1866507" y="4602570"/>
            <a:ext cx="763346" cy="54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6BD1061-8D06-12B3-266E-7BD44969C542}"/>
              </a:ext>
            </a:extLst>
          </p:cNvPr>
          <p:cNvSpPr/>
          <p:nvPr/>
        </p:nvSpPr>
        <p:spPr>
          <a:xfrm>
            <a:off x="438921" y="1162131"/>
            <a:ext cx="5433978" cy="213390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D5857-1319-4886-9200-9FD045DA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2A1DDF-32AC-4546-8DD4-4824B945EB65}"/>
              </a:ext>
            </a:extLst>
          </p:cNvPr>
          <p:cNvSpPr txBox="1">
            <a:spLocks/>
          </p:cNvSpPr>
          <p:nvPr/>
        </p:nvSpPr>
        <p:spPr>
          <a:xfrm>
            <a:off x="656953" y="-61584"/>
            <a:ext cx="10674612" cy="100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Github</a:t>
            </a:r>
            <a:r>
              <a:rPr lang="ko-KR" altLang="en-US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에 데이터 넣기</a:t>
            </a:r>
          </a:p>
        </p:txBody>
      </p:sp>
      <p:sp>
        <p:nvSpPr>
          <p:cNvPr id="2" name="직사각형 40">
            <a:extLst>
              <a:ext uri="{FF2B5EF4-FFF2-40B4-BE49-F238E27FC236}">
                <a16:creationId xmlns:a16="http://schemas.microsoft.com/office/drawing/2014/main" id="{05596E3E-BA83-D808-55C9-79D794AF795D}"/>
              </a:ext>
            </a:extLst>
          </p:cNvPr>
          <p:cNvSpPr/>
          <p:nvPr/>
        </p:nvSpPr>
        <p:spPr>
          <a:xfrm>
            <a:off x="410640" y="3243479"/>
            <a:ext cx="2866273" cy="402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1. git </a:t>
            </a:r>
            <a:r>
              <a:rPr lang="en-US" altLang="ko-KR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init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: git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연결 상태 확인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3" name="직사각형 40">
            <a:extLst>
              <a:ext uri="{FF2B5EF4-FFF2-40B4-BE49-F238E27FC236}">
                <a16:creationId xmlns:a16="http://schemas.microsoft.com/office/drawing/2014/main" id="{A8C44883-3544-D9D3-B8D8-48670222496F}"/>
              </a:ext>
            </a:extLst>
          </p:cNvPr>
          <p:cNvSpPr/>
          <p:nvPr/>
        </p:nvSpPr>
        <p:spPr>
          <a:xfrm>
            <a:off x="410640" y="1180813"/>
            <a:ext cx="3190399" cy="41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Git </a:t>
            </a:r>
            <a:r>
              <a:rPr lang="ko-KR" altLang="en-US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커맨드 입력 전 경로 확인 </a:t>
            </a:r>
            <a:r>
              <a:rPr lang="ko-KR" altLang="en-US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필수</a:t>
            </a:r>
            <a:r>
              <a: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!!!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6C5B5D-627A-8CC7-4FD4-2E7F4CE83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8" y="2585207"/>
            <a:ext cx="4486901" cy="628738"/>
          </a:xfrm>
          <a:prstGeom prst="rect">
            <a:avLst/>
          </a:prstGeom>
        </p:spPr>
      </p:pic>
      <p:sp>
        <p:nvSpPr>
          <p:cNvPr id="8" name="직사각형 40">
            <a:extLst>
              <a:ext uri="{FF2B5EF4-FFF2-40B4-BE49-F238E27FC236}">
                <a16:creationId xmlns:a16="http://schemas.microsoft.com/office/drawing/2014/main" id="{A2126CE7-9EFC-9FB9-0147-305975A09383}"/>
              </a:ext>
            </a:extLst>
          </p:cNvPr>
          <p:cNvSpPr/>
          <p:nvPr/>
        </p:nvSpPr>
        <p:spPr>
          <a:xfrm>
            <a:off x="438922" y="1797928"/>
            <a:ext cx="5433978" cy="628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예를 들어 </a:t>
            </a:r>
            <a:r>
              <a:rPr lang="en-US" altLang="ko-KR" sz="1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simulation</a:t>
            </a:r>
            <a:r>
              <a:rPr lang="ko-KR" altLang="en-US" sz="1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안에 있는 모든 파일을</a:t>
            </a:r>
            <a:endParaRPr lang="en-US" altLang="ko-KR" sz="13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깃허브에</a:t>
            </a:r>
            <a:r>
              <a:rPr lang="ko-KR" altLang="en-US" sz="1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넣고 싶다면 아래와 같이</a:t>
            </a:r>
            <a:r>
              <a:rPr lang="en-US" altLang="ko-KR" sz="1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simulation</a:t>
            </a:r>
            <a:r>
              <a:rPr lang="ko-KR" altLang="en-US" sz="1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이 맨 마지막에 오도록  경로를 지정</a:t>
            </a:r>
            <a:endParaRPr lang="en-US" altLang="ko-KR" sz="13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F2A22C-D647-9F53-8A4E-A7BDB6813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68" y="3693702"/>
            <a:ext cx="5649113" cy="419158"/>
          </a:xfrm>
          <a:prstGeom prst="rect">
            <a:avLst/>
          </a:prstGeom>
        </p:spPr>
      </p:pic>
      <p:sp>
        <p:nvSpPr>
          <p:cNvPr id="12" name="직사각형 40">
            <a:extLst>
              <a:ext uri="{FF2B5EF4-FFF2-40B4-BE49-F238E27FC236}">
                <a16:creationId xmlns:a16="http://schemas.microsoft.com/office/drawing/2014/main" id="{E0163FFF-64F1-D78D-6F44-48E1CDFA7324}"/>
              </a:ext>
            </a:extLst>
          </p:cNvPr>
          <p:cNvSpPr/>
          <p:nvPr/>
        </p:nvSpPr>
        <p:spPr>
          <a:xfrm>
            <a:off x="496014" y="4151057"/>
            <a:ext cx="2303746" cy="298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아래와 같이 뜬다면 이미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깃허브에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연결된 것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16" name="직사각형 40">
            <a:extLst>
              <a:ext uri="{FF2B5EF4-FFF2-40B4-BE49-F238E27FC236}">
                <a16:creationId xmlns:a16="http://schemas.microsoft.com/office/drawing/2014/main" id="{30F193D9-5518-2A9E-628C-79AA2FB980A3}"/>
              </a:ext>
            </a:extLst>
          </p:cNvPr>
          <p:cNvSpPr/>
          <p:nvPr/>
        </p:nvSpPr>
        <p:spPr>
          <a:xfrm>
            <a:off x="409566" y="4487643"/>
            <a:ext cx="2757840" cy="419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2. git add . :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모든 데이터 추가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17" name="직사각형 40">
            <a:extLst>
              <a:ext uri="{FF2B5EF4-FFF2-40B4-BE49-F238E27FC236}">
                <a16:creationId xmlns:a16="http://schemas.microsoft.com/office/drawing/2014/main" id="{919CD1E7-FB48-4101-BD8D-94DB54D6889E}"/>
              </a:ext>
            </a:extLst>
          </p:cNvPr>
          <p:cNvSpPr/>
          <p:nvPr/>
        </p:nvSpPr>
        <p:spPr>
          <a:xfrm>
            <a:off x="514868" y="4890218"/>
            <a:ext cx="2303746" cy="298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아무 것도 안 뜬다면 잘 된 것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18" name="직사각형 40">
            <a:extLst>
              <a:ext uri="{FF2B5EF4-FFF2-40B4-BE49-F238E27FC236}">
                <a16:creationId xmlns:a16="http://schemas.microsoft.com/office/drawing/2014/main" id="{F4465F6F-8128-62A5-805E-5778FDB6A5DD}"/>
              </a:ext>
            </a:extLst>
          </p:cNvPr>
          <p:cNvSpPr/>
          <p:nvPr/>
        </p:nvSpPr>
        <p:spPr>
          <a:xfrm>
            <a:off x="409565" y="5178551"/>
            <a:ext cx="7603219" cy="419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3. git commit -m ‘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update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’ :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상태 지정 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     ex. Update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표시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,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초록색 부분은 </a:t>
            </a:r>
            <a:r>
              <a:rPr lang="ko-KR" altLang="en-US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아무말이나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r>
              <a:rPr lang="ko-KR" altLang="en-US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써도됨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19" name="직사각형 40">
            <a:extLst>
              <a:ext uri="{FF2B5EF4-FFF2-40B4-BE49-F238E27FC236}">
                <a16:creationId xmlns:a16="http://schemas.microsoft.com/office/drawing/2014/main" id="{95308815-EA9B-D566-8D23-3ABF673C6BE8}"/>
              </a:ext>
            </a:extLst>
          </p:cNvPr>
          <p:cNvSpPr/>
          <p:nvPr/>
        </p:nvSpPr>
        <p:spPr>
          <a:xfrm>
            <a:off x="514868" y="6250436"/>
            <a:ext cx="2529990" cy="298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이런 식으로 파일이 바뀌었다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.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등등 뜨면 잘 된 것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A4796A4-3784-057C-D6B0-72CBEA4B8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68" y="5927653"/>
            <a:ext cx="3677163" cy="342948"/>
          </a:xfrm>
          <a:prstGeom prst="rect">
            <a:avLst/>
          </a:prstGeom>
        </p:spPr>
      </p:pic>
      <p:sp>
        <p:nvSpPr>
          <p:cNvPr id="22" name="직사각형 40">
            <a:extLst>
              <a:ext uri="{FF2B5EF4-FFF2-40B4-BE49-F238E27FC236}">
                <a16:creationId xmlns:a16="http://schemas.microsoft.com/office/drawing/2014/main" id="{57628A15-C822-BE10-9DA8-7C78CBB6E90E}"/>
              </a:ext>
            </a:extLst>
          </p:cNvPr>
          <p:cNvSpPr/>
          <p:nvPr/>
        </p:nvSpPr>
        <p:spPr>
          <a:xfrm>
            <a:off x="6302889" y="1212293"/>
            <a:ext cx="5801127" cy="419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4. git branch –m master main or git branch –M main(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강제 변경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)</a:t>
            </a:r>
          </a:p>
        </p:txBody>
      </p:sp>
      <p:sp>
        <p:nvSpPr>
          <p:cNvPr id="6" name="직사각형 40">
            <a:extLst>
              <a:ext uri="{FF2B5EF4-FFF2-40B4-BE49-F238E27FC236}">
                <a16:creationId xmlns:a16="http://schemas.microsoft.com/office/drawing/2014/main" id="{46CCB3AA-534A-1754-3C4D-1B2CEE2C237A}"/>
              </a:ext>
            </a:extLst>
          </p:cNvPr>
          <p:cNvSpPr/>
          <p:nvPr/>
        </p:nvSpPr>
        <p:spPr>
          <a:xfrm>
            <a:off x="6577870" y="1631450"/>
            <a:ext cx="2782945" cy="298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현재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branch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인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master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를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main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으로 바꾸는 커맨드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10" name="직사각형 40">
            <a:extLst>
              <a:ext uri="{FF2B5EF4-FFF2-40B4-BE49-F238E27FC236}">
                <a16:creationId xmlns:a16="http://schemas.microsoft.com/office/drawing/2014/main" id="{56D74F4E-ABB0-ED7D-50C2-FBE0EC4ECAEA}"/>
              </a:ext>
            </a:extLst>
          </p:cNvPr>
          <p:cNvSpPr/>
          <p:nvPr/>
        </p:nvSpPr>
        <p:spPr>
          <a:xfrm>
            <a:off x="6302889" y="1929839"/>
            <a:ext cx="5801127" cy="419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5. git remote add origin [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repositories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주소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]</a:t>
            </a:r>
          </a:p>
        </p:txBody>
      </p:sp>
      <p:sp>
        <p:nvSpPr>
          <p:cNvPr id="15" name="직사각형 40">
            <a:extLst>
              <a:ext uri="{FF2B5EF4-FFF2-40B4-BE49-F238E27FC236}">
                <a16:creationId xmlns:a16="http://schemas.microsoft.com/office/drawing/2014/main" id="{A0DA7749-D2A0-4E5F-3135-6E528A91C0CD}"/>
              </a:ext>
            </a:extLst>
          </p:cNvPr>
          <p:cNvSpPr/>
          <p:nvPr/>
        </p:nvSpPr>
        <p:spPr>
          <a:xfrm>
            <a:off x="6577870" y="2348996"/>
            <a:ext cx="2782945" cy="298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DD4F814-299F-5952-0B82-5D07A4234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899" y="2514788"/>
            <a:ext cx="1634994" cy="1427188"/>
          </a:xfrm>
          <a:prstGeom prst="rect">
            <a:avLst/>
          </a:prstGeom>
        </p:spPr>
      </p:pic>
      <p:sp>
        <p:nvSpPr>
          <p:cNvPr id="23" name="직사각형 40">
            <a:extLst>
              <a:ext uri="{FF2B5EF4-FFF2-40B4-BE49-F238E27FC236}">
                <a16:creationId xmlns:a16="http://schemas.microsoft.com/office/drawing/2014/main" id="{9A125104-B964-235B-4948-7848625494AD}"/>
              </a:ext>
            </a:extLst>
          </p:cNvPr>
          <p:cNvSpPr/>
          <p:nvPr/>
        </p:nvSpPr>
        <p:spPr>
          <a:xfrm>
            <a:off x="6577870" y="2228738"/>
            <a:ext cx="4951112" cy="345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repositories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경로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는 자신의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repositories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들어가서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그림에 보이는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코드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누르면 아래와 같이 뜹니다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.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50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24" name="직사각형 40">
            <a:extLst>
              <a:ext uri="{FF2B5EF4-FFF2-40B4-BE49-F238E27FC236}">
                <a16:creationId xmlns:a16="http://schemas.microsoft.com/office/drawing/2014/main" id="{90FFBDE0-C188-CAD9-777F-3D5C5DCC24AA}"/>
              </a:ext>
            </a:extLst>
          </p:cNvPr>
          <p:cNvSpPr/>
          <p:nvPr/>
        </p:nvSpPr>
        <p:spPr>
          <a:xfrm>
            <a:off x="10266427" y="3903281"/>
            <a:ext cx="2590664" cy="333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or git remote remove origin</a:t>
            </a:r>
          </a:p>
        </p:txBody>
      </p:sp>
      <p:sp>
        <p:nvSpPr>
          <p:cNvPr id="28" name="직사각형 40">
            <a:extLst>
              <a:ext uri="{FF2B5EF4-FFF2-40B4-BE49-F238E27FC236}">
                <a16:creationId xmlns:a16="http://schemas.microsoft.com/office/drawing/2014/main" id="{483A1B8B-48B7-A88B-E4BB-38B7771B1D63}"/>
              </a:ext>
            </a:extLst>
          </p:cNvPr>
          <p:cNvSpPr/>
          <p:nvPr/>
        </p:nvSpPr>
        <p:spPr>
          <a:xfrm>
            <a:off x="6577869" y="4131616"/>
            <a:ext cx="5422389" cy="78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필수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!!!</a:t>
            </a:r>
          </a:p>
          <a:p>
            <a:pPr>
              <a:lnSpc>
                <a:spcPct val="150000"/>
              </a:lnSpc>
            </a:pP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Git clone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해온 것들은 아마 기존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origin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주소가 있을 것임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.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그래서 위의 커맨드를 이용해서 원하는 주소로 변경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항상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origin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제대로 쓰기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!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실수하면 여러 개의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origin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존재 할 수 있음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.</a:t>
            </a:r>
          </a:p>
        </p:txBody>
      </p:sp>
      <p:sp>
        <p:nvSpPr>
          <p:cNvPr id="29" name="직사각형 40">
            <a:extLst>
              <a:ext uri="{FF2B5EF4-FFF2-40B4-BE49-F238E27FC236}">
                <a16:creationId xmlns:a16="http://schemas.microsoft.com/office/drawing/2014/main" id="{3B4406F0-3CB0-38DC-F49C-0E08F3951F9E}"/>
              </a:ext>
            </a:extLst>
          </p:cNvPr>
          <p:cNvSpPr/>
          <p:nvPr/>
        </p:nvSpPr>
        <p:spPr>
          <a:xfrm>
            <a:off x="6471503" y="3853753"/>
            <a:ext cx="5801127" cy="419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5-1. git remote set-</a:t>
            </a:r>
            <a:r>
              <a:rPr lang="en-US" altLang="ko-KR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url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[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새로운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repositories 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주소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]</a:t>
            </a:r>
          </a:p>
        </p:txBody>
      </p:sp>
      <p:sp>
        <p:nvSpPr>
          <p:cNvPr id="30" name="직사각형 40">
            <a:extLst>
              <a:ext uri="{FF2B5EF4-FFF2-40B4-BE49-F238E27FC236}">
                <a16:creationId xmlns:a16="http://schemas.microsoft.com/office/drawing/2014/main" id="{DD73A38A-18EC-233D-08EF-96A5B4559E45}"/>
              </a:ext>
            </a:extLst>
          </p:cNvPr>
          <p:cNvSpPr/>
          <p:nvPr/>
        </p:nvSpPr>
        <p:spPr>
          <a:xfrm>
            <a:off x="6577868" y="5167265"/>
            <a:ext cx="5422389" cy="292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이 커맨드를 이용해서 아래와 같이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origin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경로가 잘 생성 되어있는지 확인 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4E3A6B4-2162-486A-9874-EE7398219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486" y="5496576"/>
            <a:ext cx="4315427" cy="390580"/>
          </a:xfrm>
          <a:prstGeom prst="rect">
            <a:avLst/>
          </a:prstGeom>
        </p:spPr>
      </p:pic>
      <p:sp>
        <p:nvSpPr>
          <p:cNvPr id="33" name="직사각형 40">
            <a:extLst>
              <a:ext uri="{FF2B5EF4-FFF2-40B4-BE49-F238E27FC236}">
                <a16:creationId xmlns:a16="http://schemas.microsoft.com/office/drawing/2014/main" id="{369D8E42-C8A2-F89F-B6FD-BF3F12E8636E}"/>
              </a:ext>
            </a:extLst>
          </p:cNvPr>
          <p:cNvSpPr/>
          <p:nvPr/>
        </p:nvSpPr>
        <p:spPr>
          <a:xfrm>
            <a:off x="6302889" y="5812794"/>
            <a:ext cx="5801127" cy="419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6. git push origin main</a:t>
            </a:r>
          </a:p>
        </p:txBody>
      </p:sp>
      <p:sp>
        <p:nvSpPr>
          <p:cNvPr id="34" name="직사각형 40">
            <a:extLst>
              <a:ext uri="{FF2B5EF4-FFF2-40B4-BE49-F238E27FC236}">
                <a16:creationId xmlns:a16="http://schemas.microsoft.com/office/drawing/2014/main" id="{80942DB0-3DBB-45A9-BF55-AEBE96E8E755}"/>
              </a:ext>
            </a:extLst>
          </p:cNvPr>
          <p:cNvSpPr/>
          <p:nvPr/>
        </p:nvSpPr>
        <p:spPr>
          <a:xfrm>
            <a:off x="6577870" y="6234243"/>
            <a:ext cx="4951112" cy="345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위에서 변경한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브랜치인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main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에 데이터를 전송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3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28A41AA5-73E6-86A4-F7E7-176EA4F2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7" y="4583184"/>
            <a:ext cx="5002786" cy="19266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D5857-1319-4886-9200-9FD045DA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2A1DDF-32AC-4546-8DD4-4824B945EB65}"/>
              </a:ext>
            </a:extLst>
          </p:cNvPr>
          <p:cNvSpPr txBox="1">
            <a:spLocks/>
          </p:cNvSpPr>
          <p:nvPr/>
        </p:nvSpPr>
        <p:spPr>
          <a:xfrm>
            <a:off x="656953" y="-61584"/>
            <a:ext cx="10674612" cy="100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최종 시각화 결과를 </a:t>
            </a:r>
            <a:r>
              <a:rPr lang="en-US" altLang="ko-KR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Web</a:t>
            </a:r>
            <a:r>
              <a:rPr lang="ko-KR" altLang="en-US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에 호스팅</a:t>
            </a:r>
          </a:p>
        </p:txBody>
      </p:sp>
      <p:sp>
        <p:nvSpPr>
          <p:cNvPr id="2" name="직사각형 40">
            <a:extLst>
              <a:ext uri="{FF2B5EF4-FFF2-40B4-BE49-F238E27FC236}">
                <a16:creationId xmlns:a16="http://schemas.microsoft.com/office/drawing/2014/main" id="{05596E3E-BA83-D808-55C9-79D794AF795D}"/>
              </a:ext>
            </a:extLst>
          </p:cNvPr>
          <p:cNvSpPr/>
          <p:nvPr/>
        </p:nvSpPr>
        <p:spPr>
          <a:xfrm>
            <a:off x="410640" y="1185494"/>
            <a:ext cx="10502425" cy="464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또는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Repositories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에 들어가면 위에 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Settings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부분이 있음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24" name="직사각형 40">
            <a:extLst>
              <a:ext uri="{FF2B5EF4-FFF2-40B4-BE49-F238E27FC236}">
                <a16:creationId xmlns:a16="http://schemas.microsoft.com/office/drawing/2014/main" id="{94B627F7-D515-EEDB-9E31-8EC581966CDD}"/>
              </a:ext>
            </a:extLst>
          </p:cNvPr>
          <p:cNvSpPr/>
          <p:nvPr/>
        </p:nvSpPr>
        <p:spPr>
          <a:xfrm>
            <a:off x="410640" y="2652754"/>
            <a:ext cx="10502425" cy="464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Setting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들어가면 오른쪽에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Pages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가 있음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-&gt;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들어가기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50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E8E445B-19E7-E930-84BF-A7F1FCDE4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16" y="1666011"/>
            <a:ext cx="8678486" cy="4572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A07DF02-9750-C27A-648D-35E88819E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16" y="3198692"/>
            <a:ext cx="3296110" cy="8954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1576B01-2C9A-35E6-07AD-AC18C0B0432B}"/>
              </a:ext>
            </a:extLst>
          </p:cNvPr>
          <p:cNvGrpSpPr/>
          <p:nvPr/>
        </p:nvGrpSpPr>
        <p:grpSpPr>
          <a:xfrm>
            <a:off x="9247695" y="1595059"/>
            <a:ext cx="1808352" cy="464197"/>
            <a:chOff x="5335572" y="1612580"/>
            <a:chExt cx="1808352" cy="464197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BA551C4-4C67-D0DD-AA8B-3AC1E4773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5572" y="1829406"/>
              <a:ext cx="1101342" cy="8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0FFCF2B-D29D-BAA7-5AD4-83E9714874F7}"/>
                </a:ext>
              </a:extLst>
            </p:cNvPr>
            <p:cNvGrpSpPr/>
            <p:nvPr/>
          </p:nvGrpSpPr>
          <p:grpSpPr>
            <a:xfrm>
              <a:off x="6436914" y="1612580"/>
              <a:ext cx="707010" cy="464197"/>
              <a:chOff x="8476246" y="1761695"/>
              <a:chExt cx="1610433" cy="79296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5CA427F-48FF-DF4D-6CEE-52FF30D65E24}"/>
                  </a:ext>
                </a:extLst>
              </p:cNvPr>
              <p:cNvSpPr/>
              <p:nvPr/>
            </p:nvSpPr>
            <p:spPr>
              <a:xfrm>
                <a:off x="8476246" y="1773795"/>
                <a:ext cx="1610433" cy="780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40">
                <a:extLst>
                  <a:ext uri="{FF2B5EF4-FFF2-40B4-BE49-F238E27FC236}">
                    <a16:creationId xmlns:a16="http://schemas.microsoft.com/office/drawing/2014/main" id="{93904FA2-37F8-8B07-7FF0-AE6C076F7DF2}"/>
                  </a:ext>
                </a:extLst>
              </p:cNvPr>
              <p:cNvSpPr/>
              <p:nvPr/>
            </p:nvSpPr>
            <p:spPr>
              <a:xfrm>
                <a:off x="8640766" y="1761695"/>
                <a:ext cx="1404159" cy="41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36000" bIns="90000" rtlCol="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애터미 Medium" panose="020B0603000000000000" pitchFamily="50" charset="-127"/>
                    <a:ea typeface="애터미 Medium" panose="020B0603000000000000" pitchFamily="50" charset="-127"/>
                  </a:rPr>
                  <a:t>클릭</a:t>
                </a:r>
                <a:endParaRPr lang="en-US" altLang="ko-KR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endParaRPr>
              </a:p>
            </p:txBody>
          </p:sp>
        </p:grpSp>
      </p:grpSp>
      <p:sp>
        <p:nvSpPr>
          <p:cNvPr id="12" name="직사각형 40">
            <a:extLst>
              <a:ext uri="{FF2B5EF4-FFF2-40B4-BE49-F238E27FC236}">
                <a16:creationId xmlns:a16="http://schemas.microsoft.com/office/drawing/2014/main" id="{5428B58F-6B43-E2F1-B5BC-F754825AB186}"/>
              </a:ext>
            </a:extLst>
          </p:cNvPr>
          <p:cNvSpPr/>
          <p:nvPr/>
        </p:nvSpPr>
        <p:spPr>
          <a:xfrm>
            <a:off x="765716" y="2139596"/>
            <a:ext cx="1119645" cy="426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Setting </a:t>
            </a:r>
            <a:r>
              <a:rPr lang="ko-KR" altLang="en-US" sz="1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클릭 </a:t>
            </a:r>
            <a:endParaRPr lang="en-US" altLang="ko-KR" sz="13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16" name="직사각형 40">
            <a:extLst>
              <a:ext uri="{FF2B5EF4-FFF2-40B4-BE49-F238E27FC236}">
                <a16:creationId xmlns:a16="http://schemas.microsoft.com/office/drawing/2014/main" id="{71509AB0-712F-5E1F-ADD1-C86F3DB730D1}"/>
              </a:ext>
            </a:extLst>
          </p:cNvPr>
          <p:cNvSpPr/>
          <p:nvPr/>
        </p:nvSpPr>
        <p:spPr>
          <a:xfrm>
            <a:off x="410639" y="4109968"/>
            <a:ext cx="10502425" cy="464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Branch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에서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None -&gt; main,       /root -&gt; /docs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로 변경 후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Save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50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925FF06-BD8E-AAAB-862D-9FD192FA6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324" y="4568020"/>
            <a:ext cx="5222944" cy="194178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A1E77A76-D0FA-1FC7-4CBF-13693F4291D2}"/>
              </a:ext>
            </a:extLst>
          </p:cNvPr>
          <p:cNvGrpSpPr/>
          <p:nvPr/>
        </p:nvGrpSpPr>
        <p:grpSpPr>
          <a:xfrm>
            <a:off x="5104274" y="4850581"/>
            <a:ext cx="1808352" cy="464197"/>
            <a:chOff x="5335572" y="1612580"/>
            <a:chExt cx="1808352" cy="464197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50A3D9B-229B-8140-D1E7-C72138776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5572" y="1829406"/>
              <a:ext cx="1101342" cy="8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7AC06EA-4534-53DA-C656-41DD3E40C090}"/>
                </a:ext>
              </a:extLst>
            </p:cNvPr>
            <p:cNvGrpSpPr/>
            <p:nvPr/>
          </p:nvGrpSpPr>
          <p:grpSpPr>
            <a:xfrm>
              <a:off x="6436914" y="1612580"/>
              <a:ext cx="707010" cy="464197"/>
              <a:chOff x="8476246" y="1761695"/>
              <a:chExt cx="1610433" cy="79296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2C42CAA-EB06-C5EF-6BFC-818091DBA55F}"/>
                  </a:ext>
                </a:extLst>
              </p:cNvPr>
              <p:cNvSpPr/>
              <p:nvPr/>
            </p:nvSpPr>
            <p:spPr>
              <a:xfrm>
                <a:off x="8476246" y="1773795"/>
                <a:ext cx="1610433" cy="780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40">
                <a:extLst>
                  <a:ext uri="{FF2B5EF4-FFF2-40B4-BE49-F238E27FC236}">
                    <a16:creationId xmlns:a16="http://schemas.microsoft.com/office/drawing/2014/main" id="{4C0413DD-2C09-6F15-A167-2B18F8C9DD25}"/>
                  </a:ext>
                </a:extLst>
              </p:cNvPr>
              <p:cNvSpPr/>
              <p:nvPr/>
            </p:nvSpPr>
            <p:spPr>
              <a:xfrm>
                <a:off x="8640766" y="1761695"/>
                <a:ext cx="1404159" cy="41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36000" bIns="90000" rtlCol="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애터미 Medium" panose="020B0603000000000000" pitchFamily="50" charset="-127"/>
                    <a:ea typeface="애터미 Medium" panose="020B0603000000000000" pitchFamily="50" charset="-127"/>
                  </a:rPr>
                  <a:t>클릭</a:t>
                </a:r>
                <a:endParaRPr lang="en-US" altLang="ko-KR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22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CABC0-C306-72FE-32C5-7D7BD977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B468C-1425-7FEA-7F34-2C932743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0DD403-9499-B13D-7A2A-75B7B4DC627E}"/>
              </a:ext>
            </a:extLst>
          </p:cNvPr>
          <p:cNvSpPr txBox="1">
            <a:spLocks/>
          </p:cNvSpPr>
          <p:nvPr/>
        </p:nvSpPr>
        <p:spPr>
          <a:xfrm>
            <a:off x="656953" y="-61584"/>
            <a:ext cx="10674612" cy="100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최종 시각화 결과를 </a:t>
            </a:r>
            <a:r>
              <a:rPr lang="en-US" altLang="ko-KR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Web</a:t>
            </a:r>
            <a:r>
              <a:rPr lang="ko-KR" altLang="en-US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에 호스팅</a:t>
            </a:r>
          </a:p>
        </p:txBody>
      </p:sp>
      <p:sp>
        <p:nvSpPr>
          <p:cNvPr id="2" name="직사각형 40">
            <a:extLst>
              <a:ext uri="{FF2B5EF4-FFF2-40B4-BE49-F238E27FC236}">
                <a16:creationId xmlns:a16="http://schemas.microsoft.com/office/drawing/2014/main" id="{BC090D19-B10B-DAAA-D82F-A2ECE4A8951B}"/>
              </a:ext>
            </a:extLst>
          </p:cNvPr>
          <p:cNvSpPr/>
          <p:nvPr/>
        </p:nvSpPr>
        <p:spPr>
          <a:xfrm>
            <a:off x="410640" y="1185494"/>
            <a:ext cx="10502425" cy="464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Pages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들어가면 그럼과 같이 주소와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Visit site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가 뜸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-&gt;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누르면 자신이 만든 페이지가 뜹니다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!!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50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D7BC3EB-749E-0A53-DF6F-3D51D806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6" y="1714207"/>
            <a:ext cx="7506748" cy="1848108"/>
          </a:xfrm>
          <a:prstGeom prst="rect">
            <a:avLst/>
          </a:prstGeom>
        </p:spPr>
      </p:pic>
      <p:sp>
        <p:nvSpPr>
          <p:cNvPr id="13" name="직사각형 40">
            <a:extLst>
              <a:ext uri="{FF2B5EF4-FFF2-40B4-BE49-F238E27FC236}">
                <a16:creationId xmlns:a16="http://schemas.microsoft.com/office/drawing/2014/main" id="{BE67BEC7-5A1D-2DF6-1534-C4D6199AF286}"/>
              </a:ext>
            </a:extLst>
          </p:cNvPr>
          <p:cNvSpPr/>
          <p:nvPr/>
        </p:nvSpPr>
        <p:spPr>
          <a:xfrm>
            <a:off x="410639" y="3795821"/>
            <a:ext cx="10502425" cy="464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그 다음 아래와 같은 경로를 복사합니다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.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50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BB824C-ADEC-B8AE-E4CA-B372A7FA0E51}"/>
              </a:ext>
            </a:extLst>
          </p:cNvPr>
          <p:cNvGrpSpPr/>
          <p:nvPr/>
        </p:nvGrpSpPr>
        <p:grpSpPr>
          <a:xfrm>
            <a:off x="7273345" y="2205590"/>
            <a:ext cx="2170857" cy="594274"/>
            <a:chOff x="4973067" y="1612580"/>
            <a:chExt cx="2170857" cy="594274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274534D-444C-D2D4-13FE-D9229ED60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3067" y="1829406"/>
              <a:ext cx="1463847" cy="377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6AC7D64-6E20-6A5B-16FE-98121D355E40}"/>
                </a:ext>
              </a:extLst>
            </p:cNvPr>
            <p:cNvGrpSpPr/>
            <p:nvPr/>
          </p:nvGrpSpPr>
          <p:grpSpPr>
            <a:xfrm>
              <a:off x="6436914" y="1612580"/>
              <a:ext cx="707010" cy="464197"/>
              <a:chOff x="8476246" y="1761695"/>
              <a:chExt cx="1610433" cy="79296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6B75D45-EC5F-56AE-23E0-9556C31710A4}"/>
                  </a:ext>
                </a:extLst>
              </p:cNvPr>
              <p:cNvSpPr/>
              <p:nvPr/>
            </p:nvSpPr>
            <p:spPr>
              <a:xfrm>
                <a:off x="8476246" y="1773795"/>
                <a:ext cx="1610433" cy="780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40">
                <a:extLst>
                  <a:ext uri="{FF2B5EF4-FFF2-40B4-BE49-F238E27FC236}">
                    <a16:creationId xmlns:a16="http://schemas.microsoft.com/office/drawing/2014/main" id="{5BF861F7-02F9-25CF-6E98-3E4FCB444C21}"/>
                  </a:ext>
                </a:extLst>
              </p:cNvPr>
              <p:cNvSpPr/>
              <p:nvPr/>
            </p:nvSpPr>
            <p:spPr>
              <a:xfrm>
                <a:off x="8640766" y="1761695"/>
                <a:ext cx="1404159" cy="41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36000" bIns="90000" rtlCol="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애터미 Medium" panose="020B0603000000000000" pitchFamily="50" charset="-127"/>
                    <a:ea typeface="애터미 Medium" panose="020B0603000000000000" pitchFamily="50" charset="-127"/>
                  </a:rPr>
                  <a:t>클릭</a:t>
                </a:r>
                <a:endParaRPr lang="en-US" altLang="ko-KR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60D7206-0432-9D43-93A6-462CE70C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6" y="4339904"/>
            <a:ext cx="7506748" cy="184810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ACB5143-4304-E369-687F-BB7F902FBAF3}"/>
              </a:ext>
            </a:extLst>
          </p:cNvPr>
          <p:cNvGrpSpPr/>
          <p:nvPr/>
        </p:nvGrpSpPr>
        <p:grpSpPr>
          <a:xfrm>
            <a:off x="4442596" y="4791747"/>
            <a:ext cx="2170857" cy="594274"/>
            <a:chOff x="4973067" y="1612580"/>
            <a:chExt cx="2170857" cy="59427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41A7C11-A0A1-8CE1-79E7-6A2B207CB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3067" y="1829406"/>
              <a:ext cx="1463847" cy="377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20FF5AE-8734-84E7-949B-65998AC989B6}"/>
                </a:ext>
              </a:extLst>
            </p:cNvPr>
            <p:cNvGrpSpPr/>
            <p:nvPr/>
          </p:nvGrpSpPr>
          <p:grpSpPr>
            <a:xfrm>
              <a:off x="6436914" y="1612580"/>
              <a:ext cx="707010" cy="464197"/>
              <a:chOff x="8476246" y="1761695"/>
              <a:chExt cx="1610433" cy="79296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9F552BB-7148-1A4A-B844-A1F28FA3A7DD}"/>
                  </a:ext>
                </a:extLst>
              </p:cNvPr>
              <p:cNvSpPr/>
              <p:nvPr/>
            </p:nvSpPr>
            <p:spPr>
              <a:xfrm>
                <a:off x="8476246" y="1773795"/>
                <a:ext cx="1610433" cy="780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40">
                <a:extLst>
                  <a:ext uri="{FF2B5EF4-FFF2-40B4-BE49-F238E27FC236}">
                    <a16:creationId xmlns:a16="http://schemas.microsoft.com/office/drawing/2014/main" id="{C1F425A6-9284-708F-09D8-FF580EBAA999}"/>
                  </a:ext>
                </a:extLst>
              </p:cNvPr>
              <p:cNvSpPr/>
              <p:nvPr/>
            </p:nvSpPr>
            <p:spPr>
              <a:xfrm>
                <a:off x="8640766" y="1761695"/>
                <a:ext cx="1404159" cy="41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36000" bIns="90000" rtlCol="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애터미 Medium" panose="020B0603000000000000" pitchFamily="50" charset="-127"/>
                    <a:ea typeface="애터미 Medium" panose="020B0603000000000000" pitchFamily="50" charset="-127"/>
                  </a:rPr>
                  <a:t>복사</a:t>
                </a:r>
                <a:endParaRPr lang="en-US" altLang="ko-KR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392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D5857-1319-4886-9200-9FD045DA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2A1DDF-32AC-4546-8DD4-4824B945EB65}"/>
              </a:ext>
            </a:extLst>
          </p:cNvPr>
          <p:cNvSpPr txBox="1">
            <a:spLocks/>
          </p:cNvSpPr>
          <p:nvPr/>
        </p:nvSpPr>
        <p:spPr>
          <a:xfrm>
            <a:off x="656953" y="-61584"/>
            <a:ext cx="10674612" cy="100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최종 시각화 결과를 </a:t>
            </a:r>
            <a:r>
              <a:rPr lang="en-US" altLang="ko-KR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Web</a:t>
            </a:r>
            <a:r>
              <a:rPr lang="ko-KR" altLang="en-US" sz="2800" spc="-150" dirty="0">
                <a:latin typeface="애터미 Bold" panose="020B0803000000000000" pitchFamily="50" charset="-127"/>
                <a:ea typeface="애터미 Bold" panose="020B0803000000000000" pitchFamily="50" charset="-127"/>
              </a:rPr>
              <a:t>에 호스팅</a:t>
            </a:r>
          </a:p>
        </p:txBody>
      </p:sp>
      <p:sp>
        <p:nvSpPr>
          <p:cNvPr id="2" name="직사각형 40">
            <a:extLst>
              <a:ext uri="{FF2B5EF4-FFF2-40B4-BE49-F238E27FC236}">
                <a16:creationId xmlns:a16="http://schemas.microsoft.com/office/drawing/2014/main" id="{05596E3E-BA83-D808-55C9-79D794AF795D}"/>
              </a:ext>
            </a:extLst>
          </p:cNvPr>
          <p:cNvSpPr/>
          <p:nvPr/>
        </p:nvSpPr>
        <p:spPr>
          <a:xfrm>
            <a:off x="410640" y="1185494"/>
            <a:ext cx="10502425" cy="464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그 후 자신의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Repositories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에 들어가면 아래 그림과 </a:t>
            </a:r>
            <a:r>
              <a:rPr lang="ko-KR" altLang="en-US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같은게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있을 것입니다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. Add a README 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클릭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!</a:t>
            </a:r>
          </a:p>
        </p:txBody>
      </p:sp>
      <p:sp>
        <p:nvSpPr>
          <p:cNvPr id="24" name="직사각형 40">
            <a:extLst>
              <a:ext uri="{FF2B5EF4-FFF2-40B4-BE49-F238E27FC236}">
                <a16:creationId xmlns:a16="http://schemas.microsoft.com/office/drawing/2014/main" id="{94B627F7-D515-EEDB-9E31-8EC581966CDD}"/>
              </a:ext>
            </a:extLst>
          </p:cNvPr>
          <p:cNvSpPr/>
          <p:nvPr/>
        </p:nvSpPr>
        <p:spPr>
          <a:xfrm>
            <a:off x="410640" y="3165713"/>
            <a:ext cx="10502425" cy="464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아래와 같이 입력하고 오른쪽에 보면 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Commit changes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가 활성화 </a:t>
            </a:r>
            <a:r>
              <a:rPr lang="ko-KR" altLang="en-US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됬으면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 클릭하여 저장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50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25" name="직사각형 40">
            <a:extLst>
              <a:ext uri="{FF2B5EF4-FFF2-40B4-BE49-F238E27FC236}">
                <a16:creationId xmlns:a16="http://schemas.microsoft.com/office/drawing/2014/main" id="{0EE8B571-E4FF-DF84-273B-35E026738540}"/>
              </a:ext>
            </a:extLst>
          </p:cNvPr>
          <p:cNvSpPr/>
          <p:nvPr/>
        </p:nvSpPr>
        <p:spPr>
          <a:xfrm>
            <a:off x="3372709" y="5898319"/>
            <a:ext cx="3271283" cy="464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9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애터미 Medium" panose="020B0603000000000000" pitchFamily="50" charset="-127"/>
                <a:ea typeface="애터미 Medium" panose="020B0603000000000000" pitchFamily="50" charset="-127"/>
              </a:rPr>
              <a:t>이 부분을 전 페이지에서 복사한 주소로 변경 </a:t>
            </a:r>
            <a:endParaRPr lang="en-US" altLang="ko-KR" sz="13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31E496-60C8-794C-596C-E91381DF1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7" y="1690338"/>
            <a:ext cx="4137024" cy="144503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33C77099-BDCC-20DB-71C1-63015690632F}"/>
              </a:ext>
            </a:extLst>
          </p:cNvPr>
          <p:cNvGrpSpPr/>
          <p:nvPr/>
        </p:nvGrpSpPr>
        <p:grpSpPr>
          <a:xfrm>
            <a:off x="3263240" y="2584754"/>
            <a:ext cx="1346440" cy="464197"/>
            <a:chOff x="5797484" y="1612580"/>
            <a:chExt cx="1346440" cy="464197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C397965-CD56-687D-2B3C-D5E9AC53B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484" y="1829406"/>
              <a:ext cx="639430" cy="1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177A8D4-C2CF-4955-816B-A7B4D5890A37}"/>
                </a:ext>
              </a:extLst>
            </p:cNvPr>
            <p:cNvGrpSpPr/>
            <p:nvPr/>
          </p:nvGrpSpPr>
          <p:grpSpPr>
            <a:xfrm>
              <a:off x="6436914" y="1612580"/>
              <a:ext cx="707010" cy="464197"/>
              <a:chOff x="8476246" y="1761695"/>
              <a:chExt cx="1610433" cy="792969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C5B2F36-FDC1-90B0-6855-F21678247D48}"/>
                  </a:ext>
                </a:extLst>
              </p:cNvPr>
              <p:cNvSpPr/>
              <p:nvPr/>
            </p:nvSpPr>
            <p:spPr>
              <a:xfrm>
                <a:off x="8476246" y="1773795"/>
                <a:ext cx="1610433" cy="780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40">
                <a:extLst>
                  <a:ext uri="{FF2B5EF4-FFF2-40B4-BE49-F238E27FC236}">
                    <a16:creationId xmlns:a16="http://schemas.microsoft.com/office/drawing/2014/main" id="{2D419BD7-0D28-A1E8-4F6B-A8823750B277}"/>
                  </a:ext>
                </a:extLst>
              </p:cNvPr>
              <p:cNvSpPr/>
              <p:nvPr/>
            </p:nvSpPr>
            <p:spPr>
              <a:xfrm>
                <a:off x="8640766" y="1761695"/>
                <a:ext cx="1404159" cy="41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36000" bIns="90000" rtlCol="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애터미 Medium" panose="020B0603000000000000" pitchFamily="50" charset="-127"/>
                    <a:ea typeface="애터미 Medium" panose="020B0603000000000000" pitchFamily="50" charset="-127"/>
                  </a:rPr>
                  <a:t>클릭</a:t>
                </a:r>
                <a:endParaRPr lang="en-US" altLang="ko-KR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0EE935C-DF67-5C79-C558-459D8943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16" y="3622835"/>
            <a:ext cx="5020376" cy="21624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BA31D9-D4DE-A7DF-70E3-C84A38171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259" y="3660253"/>
            <a:ext cx="2772162" cy="42868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0C7600-82D3-5869-80B3-150D99B00F8E}"/>
              </a:ext>
            </a:extLst>
          </p:cNvPr>
          <p:cNvGrpSpPr/>
          <p:nvPr/>
        </p:nvGrpSpPr>
        <p:grpSpPr>
          <a:xfrm>
            <a:off x="8736007" y="3660253"/>
            <a:ext cx="1346440" cy="464197"/>
            <a:chOff x="5797484" y="1612580"/>
            <a:chExt cx="1346440" cy="46419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7EE4021-A15D-10E4-4902-D7F95D3F3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484" y="1829406"/>
              <a:ext cx="639430" cy="1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1D00647-FC8D-ABE7-472A-D09AEF287045}"/>
                </a:ext>
              </a:extLst>
            </p:cNvPr>
            <p:cNvGrpSpPr/>
            <p:nvPr/>
          </p:nvGrpSpPr>
          <p:grpSpPr>
            <a:xfrm>
              <a:off x="6436914" y="1612580"/>
              <a:ext cx="707010" cy="464197"/>
              <a:chOff x="8476246" y="1761695"/>
              <a:chExt cx="1610433" cy="79296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C404A46-841A-BF64-55B6-331F9F8B7FF7}"/>
                  </a:ext>
                </a:extLst>
              </p:cNvPr>
              <p:cNvSpPr/>
              <p:nvPr/>
            </p:nvSpPr>
            <p:spPr>
              <a:xfrm>
                <a:off x="8476246" y="1773795"/>
                <a:ext cx="1610433" cy="780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40">
                <a:extLst>
                  <a:ext uri="{FF2B5EF4-FFF2-40B4-BE49-F238E27FC236}">
                    <a16:creationId xmlns:a16="http://schemas.microsoft.com/office/drawing/2014/main" id="{4DBF62F4-0D86-FE45-C09F-1B8FB7711C1F}"/>
                  </a:ext>
                </a:extLst>
              </p:cNvPr>
              <p:cNvSpPr/>
              <p:nvPr/>
            </p:nvSpPr>
            <p:spPr>
              <a:xfrm>
                <a:off x="8640766" y="1761695"/>
                <a:ext cx="1404159" cy="41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36000" bIns="90000" rtlCol="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애터미 Medium" panose="020B0603000000000000" pitchFamily="50" charset="-127"/>
                    <a:ea typeface="애터미 Medium" panose="020B0603000000000000" pitchFamily="50" charset="-127"/>
                  </a:rPr>
                  <a:t>클릭</a:t>
                </a:r>
                <a:endParaRPr lang="en-US" altLang="ko-KR" sz="16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애터미 Medium" panose="020B0603000000000000" pitchFamily="50" charset="-127"/>
                  <a:ea typeface="애터미 Medium" panose="020B0603000000000000" pitchFamily="50" charset="-127"/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92D3EEF-5E06-D7E4-F2BB-EF9C21CF5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16" y="5988592"/>
            <a:ext cx="235300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7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1F323-878E-437C-AE73-C68423BD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6781"/>
          </a:xfrm>
          <a:prstGeom prst="rect">
            <a:avLst/>
          </a:prstGeom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4D215495-BF9C-4493-A9C0-8AC70A47FC95}"/>
              </a:ext>
            </a:extLst>
          </p:cNvPr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애터미 Medium" panose="020B0603000000000000" pitchFamily="50" charset="-127"/>
              <a:ea typeface="애터미 Medium" panose="020B0603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7DE810-5280-4E1E-9821-89EC4723178C}"/>
              </a:ext>
            </a:extLst>
          </p:cNvPr>
          <p:cNvSpPr/>
          <p:nvPr/>
        </p:nvSpPr>
        <p:spPr>
          <a:xfrm>
            <a:off x="1495124" y="2213100"/>
            <a:ext cx="9201751" cy="2430579"/>
          </a:xfrm>
          <a:prstGeom prst="roundRect">
            <a:avLst>
              <a:gd name="adj" fmla="val 7745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C9299E-A4EC-45DC-AA61-0BCBA741FEA4}"/>
              </a:ext>
            </a:extLst>
          </p:cNvPr>
          <p:cNvSpPr/>
          <p:nvPr/>
        </p:nvSpPr>
        <p:spPr>
          <a:xfrm>
            <a:off x="1697333" y="2943511"/>
            <a:ext cx="87507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19859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29218</TotalTime>
  <Words>482</Words>
  <Application>Microsoft Office PowerPoint</Application>
  <PresentationFormat>와이드스크린</PresentationFormat>
  <Paragraphs>81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애터미 Medium</vt:lpstr>
      <vt:lpstr>애터미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민수 김</cp:lastModifiedBy>
  <cp:revision>454</cp:revision>
  <cp:lastPrinted>2011-08-28T13:13:29Z</cp:lastPrinted>
  <dcterms:created xsi:type="dcterms:W3CDTF">2011-08-24T01:05:33Z</dcterms:created>
  <dcterms:modified xsi:type="dcterms:W3CDTF">2024-12-02T14:35:49Z</dcterms:modified>
</cp:coreProperties>
</file>