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3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D107-CD46-FD40-9E05-B1BC74CE0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EAABE5-A9B6-C14E-9FFD-6DE368D36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21EE6-016B-EC42-9FD4-60D8B867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9FE36-EE87-6942-8C8B-37946571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6CAB6-C99E-7344-9378-52F2FD16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729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F4EF0-CC0A-614D-9D09-98B8DD30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830DE-2E26-E347-A4A7-DCB12271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25BBD-D88E-3C49-B546-B399B39A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099D2-9C7F-B64E-84EB-900B685E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CCF6D-2FE8-4B46-8AD9-A16F4CD3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19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DC12A-D2FC-0048-A75C-247A596F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DDE12-FA4D-2941-9A41-82066E3C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2587-73E9-3042-992E-82A9D811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D1F20-1809-4B4E-B962-094F0B72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DBD7F-7EB8-8345-8EB2-C05CD0C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6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576F3-BBE0-2648-AD60-56C338F8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5ACAA-40C5-004B-874B-DDDEEF6F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4BD16-AAAA-3E42-B534-064F80CA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3D9C2-E8CD-BA46-8B76-12D9842A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453-1ADF-7243-917E-2BC06E7D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90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B3ED-9849-B94F-82B7-A3C14661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F3AF7-A6CF-3C4C-80F7-470F64EB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AE2D1-9CB1-3E46-84FA-FF98D2EE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C524-B332-3B45-807D-6EA7550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A7C13-75D5-3F43-925C-60E9C2DD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972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CFA80-C590-3A44-A283-EDE6B7DF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020BB-4C28-A841-82DF-5F554451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29D9C-E4F2-C142-A0B0-1F33E5FD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2D43C-900B-A446-8AF1-B54E71FD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06305-6956-FF4A-B152-F708B21E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9D99F-5CE8-6540-B6C3-1C33AF0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089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42198-1967-734B-892C-2EDC772D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18A5-AAFD-2142-AF3D-8EBA962E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92400-D7BE-4B49-A36E-BC94D3435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411FE-7431-DF4B-BB35-36772D1A1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CCAB5-BB9A-8948-A7FD-1EBBAB0A8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BFF12-3505-D44D-AB73-3F08E05E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33D95-AC97-224F-BF5D-3ABFA95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0B032-E00D-5D48-BF26-71C39FB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428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60269-FBFD-6242-9DB5-2B40E9A5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C4FA9-1FEE-1443-8E51-E684EE07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1EAE7-04C3-EA4B-91FE-5B491AC0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F1918-8B36-004B-B5C1-4356940F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1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7C690-3267-F64B-A345-29BC4D0A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5793D-6909-7B44-A592-6838B6BF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4DB2E-6ED9-404B-86C1-E2698866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29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E231A-E1A4-044B-BA23-B5C79F96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99D44-1845-DC42-BFD4-3771F70E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21493-BC4F-C94D-9EC9-21BD300D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A7EAD-D29B-5743-8437-FDF15633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33112-9039-4D4B-8510-ED591CA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01A4B-849F-4340-A127-E0353AA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8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BA85-CA0D-2442-ABF9-33CAB952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959D15-526A-F148-BE6D-7A9DA32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3FECE-6371-894A-A56A-944E4F8C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CAE1A-867F-7044-A106-19FA7130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28CCF-C0F8-5544-B8A7-94A6ADC4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B7ACA-160D-A148-A2C2-36B1C1F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8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11AAC7-A2CF-6647-9B00-710731F2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56AB8-1234-064F-8D86-3909A72E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19B8B-BDF5-F647-A0B9-3C8B9C422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AF6D-2972-A143-980C-142A92974E95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4621A-6140-3740-8170-7502C58A1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FDFB6-F7BF-4E45-92DD-4F40553E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8B34-76FA-7343-B877-402181E4A2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2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1851A4-A5B9-F746-8AAB-E7017E3F8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96170"/>
              </p:ext>
            </p:extLst>
          </p:nvPr>
        </p:nvGraphicFramePr>
        <p:xfrm>
          <a:off x="0" y="0"/>
          <a:ext cx="12192000" cy="691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320337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456185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19864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052114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264901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OSI Model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Layer</a:t>
                      </a:r>
                    </a:p>
                    <a:p>
                      <a:r>
                        <a:rPr lang="en-US" altLang="ko-Kore-KR" dirty="0"/>
                        <a:t>Number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TCP/IP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Ot</a:t>
                      </a:r>
                      <a:r>
                        <a:rPr lang="en-US" altLang="ko-KR" dirty="0"/>
                        <a:t>h</a:t>
                      </a:r>
                      <a:r>
                        <a:rPr lang="en-US" altLang="ko-Kore-KR" dirty="0"/>
                        <a:t>er</a:t>
                      </a:r>
                    </a:p>
                    <a:p>
                      <a:r>
                        <a:rPr lang="en-US" altLang="ko-Kore-KR" dirty="0"/>
                        <a:t>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71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Application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dirty="0"/>
                        <a:t>FTP, SSH,</a:t>
                      </a:r>
                    </a:p>
                    <a:p>
                      <a:r>
                        <a:rPr lang="en-US" altLang="ko-Kore-KR" dirty="0"/>
                        <a:t>TELNET</a:t>
                      </a:r>
                    </a:p>
                    <a:p>
                      <a:r>
                        <a:rPr lang="en-US" altLang="ko-Kore-KR" dirty="0"/>
                        <a:t>SMTP</a:t>
                      </a:r>
                    </a:p>
                    <a:p>
                      <a:r>
                        <a:rPr lang="en-US" altLang="ko-Kore-KR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737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Presentation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023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Session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95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Transport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UDP, SCTP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490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Network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IPv6, ARP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867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Data Link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HDLC,</a:t>
                      </a:r>
                    </a:p>
                    <a:p>
                      <a:r>
                        <a:rPr lang="en-US" altLang="ko-Kore-KR" dirty="0"/>
                        <a:t>Frame</a:t>
                      </a:r>
                    </a:p>
                    <a:p>
                      <a:r>
                        <a:rPr lang="en-US" altLang="ko-Kore-KR" dirty="0"/>
                        <a:t>Relay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52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Physical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무선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유선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5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1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</Words>
  <Application>Microsoft Macintosh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이도현</dc:creator>
  <cp:lastModifiedBy>이도현</cp:lastModifiedBy>
  <cp:revision>5</cp:revision>
  <dcterms:created xsi:type="dcterms:W3CDTF">2020-07-12T11:03:15Z</dcterms:created>
  <dcterms:modified xsi:type="dcterms:W3CDTF">2020-07-12T13:14:40Z</dcterms:modified>
</cp:coreProperties>
</file>