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FF00"/>
    <a:srgbClr val="FFFFFF"/>
    <a:srgbClr val="FB1313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08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2EC55-7295-640F-89A4-65FD7899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C331-C5BC-D823-349C-EA94DD166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65231-EC5E-2176-ABC8-6E65BB25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774B-C504-7690-35E7-8E917D8E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88060-A56B-8E27-AD52-782940F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5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64B5-020F-0567-7278-80558743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CF338-2E74-ADC3-3691-CB933A083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352E9-C67F-E5A3-5E5D-D07307D5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B94E9-60A5-EE85-D54C-1D01061F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CDE3A-7FB5-8E4B-0E54-1CF9159C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5D5DF9-3FCB-F0CC-A781-509E67752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442A7-6139-A449-1B4E-55CEDB63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231FF-B417-2110-20E4-4FD89B02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A6405-74AC-FF38-868D-E7C41C6C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383B-9836-07F3-B6CB-8A077032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3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2AB64-B00A-9DF3-B2DB-CA96AFCF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579A8-D687-56B7-0392-4CFF123C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CF497-F467-52BC-2D6D-1CEE7DD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7B8CC-CCF5-E9D2-9576-27B83729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EA4B9-F01C-61D8-8A7B-A086AC21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B105-9E84-F86B-7288-278894B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DDA77-48CF-BEDB-66EA-500C6862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D25CE-621C-CBA3-9BA8-1695A3C0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133D5-D106-C8D5-1135-2368DAE4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374FA-A96D-F7BF-95FE-1B894413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6EE93-4D7A-DF9E-E948-E3080800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1A74-C7BC-5FED-1B3B-E09D40305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521D5-E243-F5D4-C2D6-133E5E47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9D865-6727-1EA3-2909-EB435442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465D7-A315-A5D0-C066-A24F7C5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83DF1-D446-4DDE-72C6-D3EF5309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7778-BC99-4C6F-1EF9-8571ED29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1AF0-D16C-4A9C-1F55-05A12641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8B3CC-12E8-6D74-B93D-5038E093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E577B-71EE-8532-3D23-0EC61D6FC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04ECC7-F54D-00C4-82CF-DFC1E827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643908-EB49-C291-70F6-C3923D98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867C-179F-C529-9EBB-24FD7C15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8F12F-2DCA-6E94-EF87-771030AC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5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E8BD-89B3-DC80-A6FD-C12BC99E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A956-7019-F1BB-7DC0-9BB2A173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3FBED-34A7-7E26-55EE-F68DB322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6C426-E639-33C1-986E-6337BC40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1487D1-F847-D573-3211-A1A90984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1DFF54-5A00-B3F9-BA86-B46F53D6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6F252-C3C2-0460-8E69-BCBFBAF8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57F39-5923-9905-8B16-D2FB08F0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E74B7-03A2-B5E9-F6A3-E9826A5E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82661F-6A15-D386-01C9-BAB4D0CE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4D0AD-B04A-D472-B652-7D81AFD9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86468-1A9B-F057-B01F-7257CFC7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934D1-AC27-EFDF-801D-0EBD6EB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16A8-8473-8F01-518C-5B793391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840E4-8D36-E8AC-A814-B6C10F4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49092-369C-984F-EB4C-414C8EAF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ED456-3990-7EC5-7859-D74E9552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28929-36E8-1780-C0F6-7D81F650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9E58D-783E-98BB-FF46-F60BCD3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BFE42B-5418-3688-C1F6-97B696C8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936A9-3A21-F071-E3B3-4338F349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2EEA9-A1FD-6450-21FD-AC1FB3925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CF5A-B74C-4514-B54B-898D619A24F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B6D0F-404C-E41F-2056-4067F41C6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EE30-270B-79EC-E005-51D37B9A7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C19D-6E02-4D07-8ACC-DE7E928D9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7424ED-6983-0ACB-BB2D-4AC29A28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" y="88497"/>
            <a:ext cx="3801005" cy="3162741"/>
          </a:xfrm>
          <a:prstGeom prst="rect">
            <a:avLst/>
          </a:prstGeom>
          <a:solidFill>
            <a:srgbClr val="F0F0F0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AD94C-334F-C2F4-5EC2-6AE0CDA798E7}"/>
              </a:ext>
            </a:extLst>
          </p:cNvPr>
          <p:cNvSpPr txBox="1"/>
          <p:nvPr/>
        </p:nvSpPr>
        <p:spPr>
          <a:xfrm>
            <a:off x="4398818" y="324196"/>
            <a:ext cx="638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색상값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컨테이너</a:t>
            </a:r>
            <a:endParaRPr lang="en-US" altLang="ko-KR"/>
          </a:p>
          <a:p>
            <a:r>
              <a:rPr lang="ko-KR" altLang="en-US"/>
              <a:t>배경색</a:t>
            </a:r>
            <a:r>
              <a:rPr lang="en-US" altLang="ko-KR"/>
              <a:t>: #DDDDDD</a:t>
            </a:r>
          </a:p>
          <a:p>
            <a:r>
              <a:rPr lang="ko-KR" altLang="en-US"/>
              <a:t>글자색</a:t>
            </a:r>
            <a:r>
              <a:rPr lang="en-US" altLang="ko-KR"/>
              <a:t>: #FB1313 (</a:t>
            </a:r>
            <a:r>
              <a:rPr lang="ko-KR" altLang="en-US"/>
              <a:t>빨강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테이블</a:t>
            </a:r>
            <a:endParaRPr lang="en-US" altLang="ko-KR"/>
          </a:p>
          <a:p>
            <a:r>
              <a:rPr lang="ko-KR" altLang="en-US"/>
              <a:t>테이블 헤더</a:t>
            </a:r>
            <a:r>
              <a:rPr lang="en-US" altLang="ko-KR"/>
              <a:t>: #C0C0C0</a:t>
            </a:r>
          </a:p>
          <a:p>
            <a:r>
              <a:rPr lang="ko-KR" altLang="en-US"/>
              <a:t>테이블 배경</a:t>
            </a:r>
            <a:r>
              <a:rPr lang="en-US" altLang="ko-KR"/>
              <a:t>: #F0F0F0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그래프</a:t>
            </a:r>
            <a:endParaRPr lang="en-US" altLang="ko-KR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/>
              <a:t>배경색 </a:t>
            </a:r>
            <a:r>
              <a:rPr lang="en-US" altLang="ko-KR" sz="1800">
                <a:effectLst/>
                <a:ea typeface="Malgun Gothic" panose="020B0503020000020004" pitchFamily="50" charset="-127"/>
              </a:rPr>
              <a:t>: </a:t>
            </a:r>
            <a:r>
              <a:rPr lang="en-US" altLang="ko-KR" sz="1800">
                <a:effectLst/>
                <a:ea typeface="Calibri" panose="020F0502020204030204" pitchFamily="34" charset="0"/>
              </a:rPr>
              <a:t>#00FF00</a:t>
            </a:r>
            <a:endParaRPr lang="ko-KR" altLang="ko-KR" sz="180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>
                <a:effectLst/>
                <a:ea typeface="Malgun Gothic" panose="020B0503020000020004" pitchFamily="50" charset="-127"/>
              </a:rPr>
              <a:t>그래프</a:t>
            </a:r>
            <a:r>
              <a:rPr lang="en-US" altLang="ko-KR" sz="1800">
                <a:effectLst/>
                <a:ea typeface="Malgun Gothic" panose="020B0503020000020004" pitchFamily="50" charset="-127"/>
              </a:rPr>
              <a:t>: #FF9F9F</a:t>
            </a:r>
            <a:endParaRPr lang="ko-KR" altLang="ko-KR" sz="1800">
              <a:effectLst/>
              <a:ea typeface="Malgun Gothic" panose="020B0503020000020004" pitchFamily="50" charset="-127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0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seohyang</dc:creator>
  <cp:lastModifiedBy>ji seohyang</cp:lastModifiedBy>
  <cp:revision>2</cp:revision>
  <dcterms:created xsi:type="dcterms:W3CDTF">2023-02-27T03:01:02Z</dcterms:created>
  <dcterms:modified xsi:type="dcterms:W3CDTF">2023-02-27T07:59:38Z</dcterms:modified>
</cp:coreProperties>
</file>