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83" r:id="rId3"/>
    <p:sldId id="281" r:id="rId4"/>
    <p:sldId id="282" r:id="rId5"/>
    <p:sldId id="257" r:id="rId6"/>
    <p:sldId id="266" r:id="rId7"/>
    <p:sldId id="270" r:id="rId8"/>
    <p:sldId id="279" r:id="rId9"/>
    <p:sldId id="280" r:id="rId10"/>
    <p:sldId id="260" r:id="rId11"/>
    <p:sldId id="259" r:id="rId12"/>
    <p:sldId id="261" r:id="rId13"/>
    <p:sldId id="262" r:id="rId14"/>
    <p:sldId id="265" r:id="rId15"/>
    <p:sldId id="267" r:id="rId16"/>
    <p:sldId id="268" r:id="rId17"/>
    <p:sldId id="269" r:id="rId18"/>
    <p:sldId id="271" r:id="rId19"/>
    <p:sldId id="278" r:id="rId20"/>
    <p:sldId id="272" r:id="rId21"/>
    <p:sldId id="275" r:id="rId22"/>
    <p:sldId id="277" r:id="rId23"/>
  </p:sldIdLst>
  <p:sldSz cx="9144000" cy="6858000" type="screen4x3"/>
  <p:notesSz cx="6858000" cy="9144000"/>
  <p:embeddedFontLst>
    <p:embeddedFont>
      <p:font typeface="Gadugi" panose="020B0502040204020203" pitchFamily="34" charset="0"/>
      <p:regular r:id="rId25"/>
      <p:bold r:id="rId26"/>
    </p:embeddedFont>
    <p:embeddedFont>
      <p:font typeface="HY견고딕" panose="02030600000101010101" pitchFamily="18" charset="-127"/>
      <p:regular r:id="rId27"/>
    </p:embeddedFont>
    <p:embeddedFont>
      <p:font typeface="Segoe UI Symbol" panose="020B0502040204020203" pitchFamily="34" charset="0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274FC"/>
    <a:srgbClr val="0000EA"/>
    <a:srgbClr val="C1D6FF"/>
    <a:srgbClr val="000066"/>
    <a:srgbClr val="831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9CDA2-69AB-4A4B-9B9C-47CBF584E9AE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928FD-5ABC-4BD1-B178-2ADAA0C37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2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6510-320A-4E0B-A170-6C3D1F28FA83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5AD-B881-421B-B3AD-B2ACE87E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7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6510-320A-4E0B-A170-6C3D1F28FA83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5AD-B881-421B-B3AD-B2ACE87E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6510-320A-4E0B-A170-6C3D1F28FA83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5AD-B881-421B-B3AD-B2ACE87E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0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6510-320A-4E0B-A170-6C3D1F28FA83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5AD-B881-421B-B3AD-B2ACE87E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7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6510-320A-4E0B-A170-6C3D1F28FA83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5AD-B881-421B-B3AD-B2ACE87E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2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6510-320A-4E0B-A170-6C3D1F28FA83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5AD-B881-421B-B3AD-B2ACE87E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6510-320A-4E0B-A170-6C3D1F28FA83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5AD-B881-421B-B3AD-B2ACE87E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9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6510-320A-4E0B-A170-6C3D1F28FA83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5AD-B881-421B-B3AD-B2ACE87E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4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6510-320A-4E0B-A170-6C3D1F28FA83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5AD-B881-421B-B3AD-B2ACE87E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20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6510-320A-4E0B-A170-6C3D1F28FA83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5AD-B881-421B-B3AD-B2ACE87E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7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6510-320A-4E0B-A170-6C3D1F28FA83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5AD-B881-421B-B3AD-B2ACE87E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6510-320A-4E0B-A170-6C3D1F28FA83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E5AD-B881-421B-B3AD-B2ACE87E7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9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404121"/>
            <a:ext cx="4132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  <a:latin typeface="Gadugi" pitchFamily="34" charset="0"/>
                <a:ea typeface="한컴 윤체 M" pitchFamily="18" charset="-127"/>
              </a:rPr>
              <a:t>그림 일기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339752" y="2204864"/>
            <a:ext cx="49685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330855" y="4509372"/>
            <a:ext cx="49685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55" y="2404121"/>
            <a:ext cx="1305041" cy="13050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36048" y="3739931"/>
            <a:ext cx="3975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600" dirty="0">
                <a:solidFill>
                  <a:srgbClr val="FFC000"/>
                </a:solidFill>
                <a:latin typeface="Segoe UI Symbol" pitchFamily="34" charset="0"/>
                <a:ea typeface="Segoe UI Symbol" pitchFamily="34" charset="0"/>
              </a:rPr>
              <a:t>Power Point</a:t>
            </a:r>
            <a:endParaRPr lang="ko-KR" altLang="en-US" sz="4400" spc="600" dirty="0">
              <a:solidFill>
                <a:srgbClr val="FFC000"/>
              </a:solidFill>
              <a:latin typeface="Segoe UI Symbol" pitchFamily="34" charset="0"/>
              <a:ea typeface="HY그래픽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77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51" y="1546023"/>
            <a:ext cx="1990938" cy="8840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89" y="3038926"/>
            <a:ext cx="2047774" cy="924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90" y="4640097"/>
            <a:ext cx="2023832" cy="898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2434072" y="1117361"/>
            <a:ext cx="637866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날짜를 입력하는 칸에 숫자 외에 다른 문자 입력하면 </a:t>
            </a:r>
            <a:r>
              <a:rPr lang="ko-KR" altLang="en-US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경고창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4138" y="4082208"/>
            <a:ext cx="548419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Hash Tags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에 </a:t>
            </a:r>
            <a:r>
              <a:rPr lang="ko-KR" altLang="en-US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해쉬태그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(#) 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입력 </a:t>
            </a:r>
            <a:r>
              <a:rPr lang="ko-KR" altLang="en-US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안했을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때 </a:t>
            </a:r>
            <a:r>
              <a:rPr lang="ko-KR" altLang="en-US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경고창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4138" y="2542171"/>
            <a:ext cx="593784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제목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내용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해쉬태그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중에 비어있는 칸이 있으면 </a:t>
            </a:r>
            <a:r>
              <a:rPr lang="ko-KR" altLang="en-US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경고창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Diary_write</a:t>
            </a:r>
            <a:endParaRPr lang="ko-KR" altLang="en-US" sz="48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6D59C17-D1F3-4837-AC1B-219300DD8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194" y="5690230"/>
            <a:ext cx="2089123" cy="9588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87A1F1-D0CD-4499-B3DA-DCD7B32FBDF1}"/>
              </a:ext>
            </a:extLst>
          </p:cNvPr>
          <p:cNvSpPr txBox="1"/>
          <p:nvPr/>
        </p:nvSpPr>
        <p:spPr>
          <a:xfrm>
            <a:off x="2577547" y="5876350"/>
            <a:ext cx="36663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날짜 범위를 벗어났을 때 </a:t>
            </a:r>
            <a:r>
              <a:rPr lang="ko-KR" altLang="en-US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경고창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57B2D29-D4A6-42FE-B16D-EC9A6499B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1636514"/>
            <a:ext cx="1860910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7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r="1747" b="154"/>
          <a:stretch/>
        </p:blipFill>
        <p:spPr>
          <a:xfrm>
            <a:off x="365760" y="1163218"/>
            <a:ext cx="2080260" cy="5124828"/>
          </a:xfrm>
        </p:spPr>
      </p:pic>
      <p:sp>
        <p:nvSpPr>
          <p:cNvPr id="5" name="TextBox 4"/>
          <p:cNvSpPr txBox="1"/>
          <p:nvPr/>
        </p:nvSpPr>
        <p:spPr>
          <a:xfrm>
            <a:off x="2801504" y="1448530"/>
            <a:ext cx="511870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JTextField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제목</a:t>
            </a:r>
            <a:endParaRPr lang="en-US" altLang="ko-KR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Jlabel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lblImg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더블클릭하면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이미지 추가 창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025140" y="2287144"/>
            <a:ext cx="4549140" cy="3229736"/>
            <a:chOff x="2912478" y="2587105"/>
            <a:chExt cx="4549140" cy="322973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6" r="1489" b="3101"/>
            <a:stretch/>
          </p:blipFill>
          <p:spPr>
            <a:xfrm>
              <a:off x="2912478" y="2587105"/>
              <a:ext cx="4549140" cy="322973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026703" y="3921533"/>
              <a:ext cx="864096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Diary_write</a:t>
            </a:r>
            <a:endParaRPr lang="ko-KR" altLang="en-US" sz="48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9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FF0305-A8DE-4967-B52B-F8A161103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91" y="1613038"/>
            <a:ext cx="2006913" cy="4552267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7" idx="1"/>
          </p:cNvCxnSpPr>
          <p:nvPr/>
        </p:nvCxnSpPr>
        <p:spPr>
          <a:xfrm>
            <a:off x="755576" y="1916832"/>
            <a:ext cx="2160240" cy="76944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15816" y="1732166"/>
            <a:ext cx="358143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JMenuBar</a:t>
            </a:r>
            <a:r>
              <a:rPr lang="en-US" altLang="ko-KR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:mBar1</a:t>
            </a:r>
            <a:endParaRPr lang="ko-KR" altLang="en-US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" name="직선 화살표 연결선 9"/>
          <p:cNvCxnSpPr>
            <a:cxnSpLocks/>
            <a:endCxn id="11" idx="1"/>
          </p:cNvCxnSpPr>
          <p:nvPr/>
        </p:nvCxnSpPr>
        <p:spPr>
          <a:xfrm>
            <a:off x="1475656" y="2515447"/>
            <a:ext cx="1621583" cy="251957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97239" y="2505794"/>
            <a:ext cx="238398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JMenuItem</a:t>
            </a:r>
            <a:r>
              <a:rPr lang="en-US" altLang="ko-KR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11"/>
          <a:stretch/>
        </p:blipFill>
        <p:spPr>
          <a:xfrm>
            <a:off x="3118695" y="4157752"/>
            <a:ext cx="2516319" cy="749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91"/>
          <a:stretch/>
        </p:blipFill>
        <p:spPr>
          <a:xfrm>
            <a:off x="3118695" y="3501008"/>
            <a:ext cx="2362530" cy="638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타원 13"/>
          <p:cNvSpPr/>
          <p:nvPr/>
        </p:nvSpPr>
        <p:spPr>
          <a:xfrm>
            <a:off x="630263" y="5244962"/>
            <a:ext cx="1656184" cy="560302"/>
          </a:xfrm>
          <a:prstGeom prst="ellipse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763688" y="4663125"/>
            <a:ext cx="1355007" cy="998124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71800" y="5245545"/>
            <a:ext cx="600976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setCursor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(new Cursor())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setToolTipText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마우스를 </a:t>
            </a:r>
            <a:r>
              <a:rPr lang="ko-KR" altLang="en-US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가져다대면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마우스 모양이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바뀌고 </a:t>
            </a:r>
            <a:r>
              <a:rPr lang="ko-KR" altLang="en-US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알림창</a:t>
            </a:r>
            <a:endParaRPr lang="en-US" altLang="ko-KR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Diary_write</a:t>
            </a:r>
            <a:endParaRPr lang="ko-KR" altLang="en-US" sz="48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19991" y="2038947"/>
            <a:ext cx="1055665" cy="536665"/>
          </a:xfrm>
          <a:prstGeom prst="rect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2664296" cy="5224337"/>
          </a:xfrm>
        </p:spPr>
      </p:pic>
      <p:sp>
        <p:nvSpPr>
          <p:cNvPr id="9" name="TextBox 8"/>
          <p:cNvSpPr txBox="1"/>
          <p:nvPr/>
        </p:nvSpPr>
        <p:spPr>
          <a:xfrm>
            <a:off x="2915816" y="1484784"/>
            <a:ext cx="588815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내용을 전부 다 적은 뒤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저장을 클릭하면 저장되었다는</a:t>
            </a:r>
            <a:b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알림창이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뜨고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다시 </a:t>
            </a:r>
            <a:r>
              <a:rPr lang="en-US" altLang="ko-KR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Calendar_start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창으로 감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32" y="3212976"/>
            <a:ext cx="2553056" cy="1133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" r="2720" b="2958"/>
          <a:stretch/>
        </p:blipFill>
        <p:spPr>
          <a:xfrm>
            <a:off x="5787883" y="2564904"/>
            <a:ext cx="3192780" cy="2523748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Diary_write</a:t>
            </a:r>
            <a:endParaRPr lang="ko-KR" altLang="en-US" sz="48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259632" y="4149080"/>
            <a:ext cx="1722100" cy="2088232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427984" y="4077072"/>
            <a:ext cx="1359899" cy="0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9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" r="2257" b="3694"/>
          <a:stretch/>
        </p:blipFill>
        <p:spPr>
          <a:xfrm>
            <a:off x="2067712" y="1268761"/>
            <a:ext cx="4134968" cy="3227040"/>
          </a:xfrm>
        </p:spPr>
      </p:pic>
      <p:cxnSp>
        <p:nvCxnSpPr>
          <p:cNvPr id="6" name="직선 화살표 연결선 5"/>
          <p:cNvCxnSpPr>
            <a:endCxn id="7" idx="0"/>
          </p:cNvCxnSpPr>
          <p:nvPr/>
        </p:nvCxnSpPr>
        <p:spPr>
          <a:xfrm flipH="1">
            <a:off x="4247965" y="2924944"/>
            <a:ext cx="1116123" cy="2376264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1" y="5301208"/>
            <a:ext cx="7272807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algn="ctr"/>
            <a:r>
              <a:rPr lang="ko-KR" altLang="en-US" sz="2800" dirty="0"/>
              <a:t>일기를 작성하면 색깔이 변경되고</a:t>
            </a:r>
            <a:endParaRPr lang="en-US" altLang="ko-KR" sz="2800" dirty="0"/>
          </a:p>
          <a:p>
            <a:pPr algn="ctr"/>
            <a:r>
              <a:rPr lang="ko-KR" altLang="en-US" sz="2800" dirty="0" err="1">
                <a:solidFill>
                  <a:schemeClr val="accent2">
                    <a:lumMod val="75000"/>
                  </a:schemeClr>
                </a:solidFill>
              </a:rPr>
              <a:t>더블클릭</a:t>
            </a:r>
            <a:r>
              <a:rPr lang="ko-KR" altLang="en-US" sz="2800" dirty="0" err="1"/>
              <a:t>하거나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읽기</a:t>
            </a:r>
            <a:r>
              <a:rPr lang="ko-KR" altLang="en-US" sz="2800" dirty="0"/>
              <a:t>를 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클릭</a:t>
            </a:r>
            <a:r>
              <a:rPr lang="ko-KR" altLang="en-US" sz="2800" dirty="0"/>
              <a:t>하면</a:t>
            </a:r>
            <a:endParaRPr lang="en-US" altLang="ko-KR" sz="2800" dirty="0"/>
          </a:p>
          <a:p>
            <a:pPr algn="ctr"/>
            <a:r>
              <a:rPr lang="en-US" altLang="ko-KR" sz="2800" dirty="0" err="1"/>
              <a:t>Diary_read</a:t>
            </a:r>
            <a:r>
              <a:rPr lang="ko-KR" altLang="en-US" sz="2800" dirty="0"/>
              <a:t>창이 열림</a:t>
            </a:r>
          </a:p>
        </p:txBody>
      </p:sp>
      <p:cxnSp>
        <p:nvCxnSpPr>
          <p:cNvPr id="10" name="직선 화살표 연결선 9"/>
          <p:cNvCxnSpPr>
            <a:endCxn id="7" idx="0"/>
          </p:cNvCxnSpPr>
          <p:nvPr/>
        </p:nvCxnSpPr>
        <p:spPr>
          <a:xfrm>
            <a:off x="3548832" y="4293096"/>
            <a:ext cx="699133" cy="1008112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Diary_read</a:t>
            </a:r>
            <a:endParaRPr lang="ko-KR" altLang="en-US" sz="48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97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" r="1604" b="1272"/>
          <a:stretch/>
        </p:blipFill>
        <p:spPr>
          <a:xfrm>
            <a:off x="189462" y="1202728"/>
            <a:ext cx="3208020" cy="5501701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45" y="3402847"/>
            <a:ext cx="4780601" cy="962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97" y="2331805"/>
            <a:ext cx="4784050" cy="953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45" y="4537435"/>
            <a:ext cx="4791859" cy="9077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46" y="1188409"/>
            <a:ext cx="4791859" cy="1016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3635896" y="5589240"/>
            <a:ext cx="5188408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algn="l"/>
            <a:r>
              <a:rPr lang="en-US" altLang="ko-KR" sz="1800" dirty="0" err="1"/>
              <a:t>ssetCursor</a:t>
            </a:r>
            <a:r>
              <a:rPr lang="en-US" altLang="ko-KR" sz="1800" dirty="0"/>
              <a:t>(new Cursor())</a:t>
            </a:r>
          </a:p>
          <a:p>
            <a:pPr algn="l"/>
            <a:r>
              <a:rPr lang="en-US" altLang="ko-KR" sz="1800" dirty="0" err="1"/>
              <a:t>setToolTipText</a:t>
            </a:r>
            <a:r>
              <a:rPr lang="en-US" altLang="ko-KR" sz="1800" dirty="0"/>
              <a:t> </a:t>
            </a:r>
          </a:p>
          <a:p>
            <a:pPr algn="l"/>
            <a:r>
              <a:rPr lang="ko-KR" altLang="en-US" sz="1600" dirty="0"/>
              <a:t>마우스를 </a:t>
            </a:r>
            <a:r>
              <a:rPr lang="ko-KR" altLang="en-US" sz="1600" dirty="0" err="1"/>
              <a:t>가져다대면</a:t>
            </a:r>
            <a:r>
              <a:rPr lang="ko-KR" altLang="en-US" sz="1600" dirty="0"/>
              <a:t> 마우스 모양이</a:t>
            </a:r>
            <a:r>
              <a:rPr lang="en-US" altLang="ko-KR" sz="1600" dirty="0"/>
              <a:t> </a:t>
            </a:r>
            <a:r>
              <a:rPr lang="ko-KR" altLang="en-US" sz="1600" dirty="0"/>
              <a:t>바뀌고 설명</a:t>
            </a:r>
            <a:endParaRPr lang="en-US" altLang="ko-KR" sz="16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Diary_read</a:t>
            </a:r>
            <a:endParaRPr lang="ko-KR" altLang="en-US" sz="48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4F95CDD-3168-4D8A-80BE-1FDDB9BC1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108" y="1560492"/>
            <a:ext cx="3217903" cy="2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4791859" cy="1016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r="2393" b="2798"/>
          <a:stretch/>
        </p:blipFill>
        <p:spPr>
          <a:xfrm>
            <a:off x="563880" y="2649692"/>
            <a:ext cx="4434840" cy="3499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9403" y="2780928"/>
            <a:ext cx="3456384" cy="20005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algn="ctr"/>
            <a:r>
              <a:rPr lang="ko-KR" altLang="en-US" sz="2000" dirty="0" err="1"/>
              <a:t>홈버튼을</a:t>
            </a:r>
            <a:r>
              <a:rPr lang="ko-KR" altLang="en-US" sz="2000" dirty="0"/>
              <a:t> 클릭하면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en-US" altLang="ko-KR" sz="2000" dirty="0" err="1"/>
              <a:t>MouseListener</a:t>
            </a:r>
            <a:r>
              <a:rPr lang="en-US" altLang="ko-KR" sz="2000" dirty="0"/>
              <a:t>)</a:t>
            </a:r>
          </a:p>
          <a:p>
            <a:pPr algn="ctr"/>
            <a:r>
              <a:rPr lang="ko-KR" altLang="en-US" sz="4400" b="1" dirty="0"/>
              <a:t>↓</a:t>
            </a:r>
            <a:endParaRPr lang="en-US" altLang="ko-KR" sz="4400" b="1" dirty="0"/>
          </a:p>
          <a:p>
            <a:pPr algn="ctr"/>
            <a:r>
              <a:rPr lang="ko-KR" altLang="en-US" sz="2000" dirty="0" err="1"/>
              <a:t>창종료</a:t>
            </a:r>
            <a:r>
              <a:rPr lang="en-US" altLang="ko-KR" sz="2000" dirty="0"/>
              <a:t>(Dispose) </a:t>
            </a:r>
            <a:r>
              <a:rPr lang="ko-KR" altLang="en-US" sz="2000" dirty="0"/>
              <a:t>후 </a:t>
            </a:r>
            <a:endParaRPr lang="en-US" altLang="ko-KR" sz="2000" dirty="0"/>
          </a:p>
          <a:p>
            <a:pPr algn="ctr"/>
            <a:r>
              <a:rPr lang="ko-KR" altLang="en-US" sz="2000" dirty="0"/>
              <a:t>캘린더 화면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Diary_read</a:t>
            </a:r>
            <a:endParaRPr lang="ko-KR" altLang="en-US" sz="48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088853" y="1340768"/>
            <a:ext cx="466923" cy="5082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555776" y="1848995"/>
            <a:ext cx="3240360" cy="107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8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" y="1268760"/>
            <a:ext cx="4784050" cy="953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5066266" y="1268760"/>
            <a:ext cx="3826028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수정버튼 클릭</a:t>
            </a:r>
            <a:r>
              <a:rPr lang="en-US" altLang="ko-KR" dirty="0"/>
              <a:t>(</a:t>
            </a:r>
            <a:r>
              <a:rPr lang="en-US" altLang="ko-KR" dirty="0" err="1"/>
              <a:t>MouseListener</a:t>
            </a:r>
            <a:r>
              <a:rPr lang="en-US" altLang="ko-KR" dirty="0"/>
              <a:t>) </a:t>
            </a:r>
            <a:r>
              <a:rPr lang="ko-KR" altLang="en-US" sz="2000" b="1" dirty="0"/>
              <a:t>→</a:t>
            </a:r>
            <a:r>
              <a:rPr lang="en-US" altLang="ko-KR" b="1" dirty="0"/>
              <a:t> </a:t>
            </a:r>
            <a:r>
              <a:rPr lang="en-US" altLang="ko-KR" dirty="0" err="1"/>
              <a:t>setEditable</a:t>
            </a:r>
            <a:r>
              <a:rPr lang="en-US" altLang="ko-KR" dirty="0"/>
              <a:t>(false)</a:t>
            </a:r>
            <a:r>
              <a:rPr lang="ko-KR" altLang="en-US" dirty="0"/>
              <a:t>값을</a:t>
            </a:r>
            <a:endParaRPr lang="en-US" altLang="ko-KR" dirty="0"/>
          </a:p>
          <a:p>
            <a:r>
              <a:rPr lang="en-US" altLang="ko-KR" dirty="0"/>
              <a:t>(true)</a:t>
            </a:r>
            <a:r>
              <a:rPr lang="ko-KR" altLang="en-US" dirty="0"/>
              <a:t>로 변경</a:t>
            </a:r>
            <a:r>
              <a:rPr lang="en-US" altLang="ko-KR" dirty="0"/>
              <a:t>, </a:t>
            </a:r>
            <a:r>
              <a:rPr lang="ko-KR" altLang="en-US" dirty="0"/>
              <a:t>수정 가능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" y="2490798"/>
            <a:ext cx="4729582" cy="962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5066452" y="2648760"/>
            <a:ext cx="3826028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삭제버튼 클릭</a:t>
            </a:r>
            <a:r>
              <a:rPr lang="en-US" altLang="ko-KR" dirty="0"/>
              <a:t>(</a:t>
            </a:r>
            <a:r>
              <a:rPr lang="en-US" altLang="ko-KR" dirty="0" err="1"/>
              <a:t>MouseListener</a:t>
            </a:r>
            <a:r>
              <a:rPr lang="en-US" altLang="ko-KR" dirty="0"/>
              <a:t>) </a:t>
            </a:r>
            <a:r>
              <a:rPr lang="ko-KR" altLang="en-US" dirty="0"/>
              <a:t>하면 </a:t>
            </a:r>
            <a:r>
              <a:rPr lang="en-US" altLang="ko-KR" dirty="0" err="1"/>
              <a:t>Joptionpane</a:t>
            </a:r>
            <a:r>
              <a:rPr lang="ko-KR" altLang="en-US" dirty="0" err="1"/>
              <a:t>알림창이</a:t>
            </a:r>
            <a:r>
              <a:rPr lang="ko-KR" altLang="en-US" dirty="0"/>
              <a:t> 뜬다</a:t>
            </a:r>
            <a:endParaRPr lang="en-US" altLang="ko-KR" dirty="0"/>
          </a:p>
          <a:p>
            <a:r>
              <a:rPr lang="ko-KR" altLang="en-US" dirty="0"/>
              <a:t>예 누르면 데이터 삭제</a:t>
            </a:r>
            <a:r>
              <a:rPr lang="en-US" altLang="ko-KR" dirty="0"/>
              <a:t>, </a:t>
            </a:r>
            <a:r>
              <a:rPr lang="ko-KR" altLang="en-US" dirty="0"/>
              <a:t>이미지가 있으면 이미지도 삭제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4" y="4526380"/>
            <a:ext cx="4729582" cy="9077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Diary_read</a:t>
            </a:r>
            <a:endParaRPr lang="ko-KR" altLang="en-US" sz="48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38460" y="4526380"/>
            <a:ext cx="3826028" cy="1231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저장버튼 클릭</a:t>
            </a:r>
            <a:r>
              <a:rPr lang="en-US" altLang="ko-KR" dirty="0"/>
              <a:t>(</a:t>
            </a:r>
            <a:r>
              <a:rPr lang="en-US" altLang="ko-KR" dirty="0" err="1"/>
              <a:t>MouseListener</a:t>
            </a:r>
            <a:r>
              <a:rPr lang="en-US" altLang="ko-KR" dirty="0"/>
              <a:t>) </a:t>
            </a:r>
            <a:r>
              <a:rPr lang="ko-KR" altLang="en-US" b="1" dirty="0"/>
              <a:t>→ 파일이 저장된다</a:t>
            </a:r>
            <a:endParaRPr lang="en-US" altLang="ko-KR" b="1" dirty="0"/>
          </a:p>
          <a:p>
            <a:r>
              <a:rPr lang="ko-KR" altLang="en-US" sz="2000" b="1" dirty="0"/>
              <a:t>→</a:t>
            </a:r>
            <a:r>
              <a:rPr lang="en-US" altLang="ko-KR" b="1" dirty="0"/>
              <a:t> </a:t>
            </a:r>
            <a:r>
              <a:rPr lang="en-US" altLang="ko-KR" dirty="0" err="1"/>
              <a:t>setEditable</a:t>
            </a:r>
            <a:r>
              <a:rPr lang="en-US" altLang="ko-KR" dirty="0"/>
              <a:t>(true)</a:t>
            </a:r>
            <a:r>
              <a:rPr lang="ko-KR" altLang="en-US" dirty="0"/>
              <a:t>값을</a:t>
            </a:r>
            <a:endParaRPr lang="en-US" altLang="ko-KR" dirty="0"/>
          </a:p>
          <a:p>
            <a:r>
              <a:rPr lang="en-US" altLang="ko-KR" dirty="0"/>
              <a:t>(false)</a:t>
            </a:r>
            <a:r>
              <a:rPr lang="ko-KR" altLang="en-US" dirty="0"/>
              <a:t>로 변경</a:t>
            </a:r>
            <a:r>
              <a:rPr lang="en-US" altLang="ko-KR" dirty="0"/>
              <a:t>, </a:t>
            </a:r>
            <a:r>
              <a:rPr lang="ko-KR" altLang="en-US" dirty="0"/>
              <a:t>수정 불가능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32" y="5661248"/>
            <a:ext cx="2044432" cy="9077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ADBC67-321A-4714-BC80-101EE8FD1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5637513"/>
            <a:ext cx="2075193" cy="95244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37" y="3270256"/>
            <a:ext cx="1869198" cy="82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01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r="2499" b="4066"/>
          <a:stretch/>
        </p:blipFill>
        <p:spPr>
          <a:xfrm>
            <a:off x="251520" y="1366185"/>
            <a:ext cx="3203330" cy="249495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627784" y="3756272"/>
            <a:ext cx="1672176" cy="752848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3888" y="2276872"/>
            <a:ext cx="5472608" cy="10354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sz="2000" dirty="0"/>
              <a:t>검색</a:t>
            </a:r>
            <a:r>
              <a:rPr lang="en-US" altLang="ko-KR" sz="2000" dirty="0"/>
              <a:t>(</a:t>
            </a:r>
            <a:r>
              <a:rPr lang="en-US" altLang="ko-KR" sz="2000" dirty="0" err="1"/>
              <a:t>Jbutton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btnsearch</a:t>
            </a:r>
            <a:r>
              <a:rPr lang="en-US" altLang="ko-KR" sz="2000" dirty="0"/>
              <a:t>)</a:t>
            </a:r>
            <a:r>
              <a:rPr lang="ko-KR" altLang="en-US" sz="2000" dirty="0"/>
              <a:t>를 클릭하면 </a:t>
            </a:r>
            <a:endParaRPr lang="en-US" altLang="ko-KR" sz="2000" dirty="0"/>
          </a:p>
          <a:p>
            <a:r>
              <a:rPr lang="ko-KR" altLang="en-US" sz="2000" dirty="0"/>
              <a:t>검색 </a:t>
            </a:r>
            <a:r>
              <a:rPr lang="ko-KR" altLang="en-US" sz="2000" dirty="0" err="1"/>
              <a:t>알림창이</a:t>
            </a:r>
            <a:r>
              <a:rPr lang="ko-KR" altLang="en-US" sz="2000" dirty="0"/>
              <a:t> 열린다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en-US" altLang="ko-KR" sz="2000" dirty="0" err="1"/>
              <a:t>JOptionPane.showInputDialog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" t="1" r="1295" b="3643"/>
          <a:stretch/>
        </p:blipFill>
        <p:spPr>
          <a:xfrm>
            <a:off x="4303368" y="3933056"/>
            <a:ext cx="4099560" cy="1794363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Diary_search</a:t>
            </a:r>
            <a:endParaRPr lang="ko-KR" altLang="en-US" sz="48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55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" r="1470" b="2886"/>
          <a:stretch/>
        </p:blipFill>
        <p:spPr>
          <a:xfrm>
            <a:off x="1554480" y="1340769"/>
            <a:ext cx="4894382" cy="215681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563888" y="2636912"/>
            <a:ext cx="144016" cy="1872208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4653136"/>
            <a:ext cx="8280920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sz="3200" dirty="0"/>
              <a:t>일기장에 기록한 해시태그를 </a:t>
            </a:r>
            <a:r>
              <a:rPr lang="en-US" altLang="ko-KR" sz="3200" dirty="0" err="1"/>
              <a:t>TextField</a:t>
            </a:r>
            <a:r>
              <a:rPr lang="ko-KR" altLang="en-US" sz="3200" dirty="0"/>
              <a:t>에 입력하고 확인을 누르면 </a:t>
            </a:r>
            <a:r>
              <a:rPr lang="ko-KR" altLang="en-US" sz="3200" dirty="0" err="1"/>
              <a:t>알림창이</a:t>
            </a:r>
            <a:r>
              <a:rPr lang="ko-KR" altLang="en-US" sz="3200" dirty="0"/>
              <a:t> 뜬다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Diary_search</a:t>
            </a:r>
            <a:endParaRPr lang="ko-KR" altLang="en-US" sz="48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0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339752" y="2204864"/>
            <a:ext cx="49685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330855" y="4509372"/>
            <a:ext cx="49685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9792" y="2429194"/>
            <a:ext cx="5417074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3200" dirty="0"/>
              <a:t>1. </a:t>
            </a:r>
            <a:r>
              <a:rPr lang="ko-KR" altLang="en-US" sz="3200" dirty="0"/>
              <a:t>파일 입출력</a:t>
            </a:r>
            <a:endParaRPr lang="en-US" altLang="ko-KR" sz="3200" dirty="0"/>
          </a:p>
          <a:p>
            <a:r>
              <a:rPr lang="en-US" altLang="ko-KR" sz="3200" dirty="0"/>
              <a:t>2. </a:t>
            </a:r>
            <a:r>
              <a:rPr lang="ko-KR" altLang="en-US" sz="3200" dirty="0"/>
              <a:t>기능 설명 </a:t>
            </a:r>
            <a:endParaRPr lang="en-US" altLang="ko-KR" sz="3200" dirty="0"/>
          </a:p>
          <a:p>
            <a:r>
              <a:rPr lang="en-US" altLang="ko-KR" sz="3200" dirty="0"/>
              <a:t>3. </a:t>
            </a:r>
            <a:r>
              <a:rPr lang="ko-KR" altLang="en-US" sz="3200" dirty="0"/>
              <a:t>어려웠던 점 </a:t>
            </a:r>
            <a:endParaRPr lang="en-US" altLang="ko-KR" sz="3200" dirty="0"/>
          </a:p>
          <a:p>
            <a:r>
              <a:rPr lang="en-US" altLang="ko-KR" sz="3200" dirty="0"/>
              <a:t>4. </a:t>
            </a:r>
            <a:r>
              <a:rPr lang="ko-KR" altLang="en-US" sz="3200" dirty="0"/>
              <a:t>분업내용</a:t>
            </a:r>
          </a:p>
        </p:txBody>
      </p:sp>
    </p:spTree>
    <p:extLst>
      <p:ext uri="{BB962C8B-B14F-4D97-AF65-F5344CB8AC3E}">
        <p14:creationId xmlns:p14="http://schemas.microsoft.com/office/powerpoint/2010/main" val="1603789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r="1785" b="645"/>
          <a:stretch/>
        </p:blipFill>
        <p:spPr>
          <a:xfrm>
            <a:off x="5220072" y="1700808"/>
            <a:ext cx="2808312" cy="4836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1123435"/>
            <a:ext cx="705678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검색한 단어와 같은 </a:t>
            </a:r>
            <a:r>
              <a:rPr lang="en-US" altLang="ko-KR" dirty="0" err="1"/>
              <a:t>hashcode</a:t>
            </a:r>
            <a:r>
              <a:rPr lang="ko-KR" altLang="en-US" dirty="0"/>
              <a:t>를 찾아서 </a:t>
            </a:r>
            <a:r>
              <a:rPr lang="en-US" altLang="ko-KR" dirty="0"/>
              <a:t>Vector</a:t>
            </a:r>
            <a:r>
              <a:rPr lang="ko-KR" altLang="en-US" dirty="0"/>
              <a:t>에 </a:t>
            </a:r>
            <a:r>
              <a:rPr lang="ko-KR" altLang="en-US" dirty="0" err="1"/>
              <a:t>넣어줌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Diary_search</a:t>
            </a:r>
            <a:endParaRPr lang="ko-KR" altLang="en-US" sz="48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435ACA9-31F4-4CF9-8CC2-2E20B88EA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35" y="2708920"/>
            <a:ext cx="32861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8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1873"/>
          </a:xfr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/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이기영 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세부적인 기능 구현을 하려 했으나 마음대로 되지 않음</a:t>
            </a:r>
            <a:endParaRPr lang="en-US" altLang="ko-KR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0"/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이나현 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: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기능 구현이 어려웠음</a:t>
            </a:r>
            <a:endParaRPr lang="en-US" altLang="ko-KR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0"/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이서현 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: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설계하기</a:t>
            </a:r>
            <a:endParaRPr lang="en-US" altLang="ko-KR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어려웠던 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25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4130361"/>
          </a:xfr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이기영 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pPr marL="0"/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Diary_write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Diary_read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UI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와 기능 구현</a:t>
            </a:r>
            <a:endParaRPr lang="en-US" altLang="ko-KR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이나현 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: </a:t>
            </a:r>
          </a:p>
          <a:p>
            <a:pPr marL="0"/>
            <a:r>
              <a:rPr lang="en-US" altLang="ko-KR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CalenderStart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UI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와 기능 구현</a:t>
            </a:r>
            <a:endParaRPr lang="en-US" altLang="ko-KR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0"/>
            <a:r>
              <a:rPr lang="en-US" altLang="ko-KR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Diary_write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Diary_read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UI 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변경</a:t>
            </a:r>
            <a:endParaRPr lang="en-US" altLang="ko-KR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이서현 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: </a:t>
            </a:r>
          </a:p>
          <a:p>
            <a:pPr marL="0"/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전체적인 기능 설계 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기능구현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분업 내용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4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27" y="1412776"/>
            <a:ext cx="7683025" cy="5016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파일 형식</a:t>
            </a:r>
            <a:r>
              <a:rPr lang="en-US" altLang="ko-KR" dirty="0"/>
              <a:t>: myDiary.dat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DataInputStream</a:t>
            </a:r>
            <a:r>
              <a:rPr lang="en-US" altLang="ko-KR" dirty="0"/>
              <a:t>, </a:t>
            </a:r>
            <a:r>
              <a:rPr lang="en-US" altLang="ko-KR" dirty="0" err="1"/>
              <a:t>DataOutputStream</a:t>
            </a:r>
            <a:r>
              <a:rPr lang="en-US" altLang="ko-KR" dirty="0"/>
              <a:t> </a:t>
            </a:r>
            <a:r>
              <a:rPr lang="ko-KR" altLang="en-US" dirty="0"/>
              <a:t>통해 파일 입출력</a:t>
            </a:r>
            <a:endParaRPr lang="en-US" altLang="ko-KR" dirty="0"/>
          </a:p>
          <a:p>
            <a:r>
              <a:rPr lang="en-US" altLang="ko-KR" dirty="0"/>
              <a:t>- Calendar</a:t>
            </a:r>
            <a:r>
              <a:rPr lang="ko-KR" altLang="en-US" dirty="0"/>
              <a:t>로 이동할 때 마다 </a:t>
            </a:r>
            <a:r>
              <a:rPr lang="en-US" altLang="ko-KR" dirty="0"/>
              <a:t>file</a:t>
            </a:r>
            <a:r>
              <a:rPr lang="ko-KR" altLang="en-US" dirty="0"/>
              <a:t>을 </a:t>
            </a:r>
            <a:r>
              <a:rPr lang="en-US" altLang="ko-KR" dirty="0"/>
              <a:t>Load</a:t>
            </a:r>
            <a:r>
              <a:rPr lang="ko-KR" altLang="en-US" dirty="0"/>
              <a:t>해주고</a:t>
            </a:r>
            <a:r>
              <a:rPr lang="en-US" altLang="ko-KR" dirty="0"/>
              <a:t>, </a:t>
            </a:r>
            <a:r>
              <a:rPr lang="ko-KR" altLang="en-US" dirty="0"/>
              <a:t>일기 쓴 날짜와 같은 날짜일 때 </a:t>
            </a:r>
            <a:r>
              <a:rPr lang="en-US" altLang="ko-KR" dirty="0">
                <a:solidFill>
                  <a:srgbClr val="FFCCFF"/>
                </a:solidFill>
              </a:rPr>
              <a:t>pink</a:t>
            </a:r>
            <a:r>
              <a:rPr lang="ko-KR" altLang="en-US" dirty="0"/>
              <a:t>색 버튼으로 바뀐다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파일에서 </a:t>
            </a:r>
            <a:r>
              <a:rPr lang="en-US" altLang="ko-KR" dirty="0"/>
              <a:t>Data </a:t>
            </a:r>
            <a:r>
              <a:rPr lang="ko-KR" altLang="en-US" dirty="0"/>
              <a:t>하나 읽어 </a:t>
            </a:r>
            <a:r>
              <a:rPr lang="ko-KR" altLang="en-US" dirty="0" err="1"/>
              <a:t>올때마다</a:t>
            </a:r>
            <a:r>
              <a:rPr lang="ko-KR" altLang="en-US" dirty="0"/>
              <a:t> </a:t>
            </a:r>
            <a:r>
              <a:rPr lang="en-US" altLang="ko-KR" dirty="0"/>
              <a:t> Vector&lt;Information&gt;</a:t>
            </a:r>
            <a:r>
              <a:rPr lang="ko-KR" altLang="en-US" dirty="0"/>
              <a:t>에 넣어줌 </a:t>
            </a:r>
            <a:r>
              <a:rPr lang="en-US" altLang="ko-KR" dirty="0">
                <a:solidFill>
                  <a:srgbClr val="FFC000"/>
                </a:solidFill>
                <a:latin typeface="한컴 윤체 M" pitchFamily="18" charset="-127"/>
                <a:ea typeface="한컴 윤체 M" pitchFamily="18" charset="-127"/>
              </a:rPr>
              <a:t>Information </a:t>
            </a:r>
            <a:r>
              <a:rPr lang="ko-KR" altLang="en-US" dirty="0">
                <a:latin typeface="한컴 윤체 M" pitchFamily="18" charset="-127"/>
                <a:ea typeface="한컴 윤체 M" pitchFamily="18" charset="-127"/>
              </a:rPr>
              <a:t>클래스 </a:t>
            </a:r>
            <a:r>
              <a:rPr lang="en-US" altLang="ko-KR" dirty="0">
                <a:latin typeface="한컴 윤체 M" pitchFamily="18" charset="-127"/>
                <a:ea typeface="한컴 윤체 M" pitchFamily="18" charset="-127"/>
              </a:rPr>
              <a:t>: </a:t>
            </a:r>
            <a:r>
              <a:rPr lang="ko-KR" altLang="en-US" dirty="0">
                <a:latin typeface="한컴 윤체 M" pitchFamily="18" charset="-127"/>
                <a:ea typeface="한컴 윤체 M" pitchFamily="18" charset="-127"/>
              </a:rPr>
              <a:t>일기 정보 </a:t>
            </a:r>
            <a:r>
              <a:rPr lang="en-US" altLang="ko-KR" dirty="0">
                <a:latin typeface="한컴 윤체 M" pitchFamily="18" charset="-127"/>
                <a:ea typeface="한컴 윤체 M" pitchFamily="18" charset="-127"/>
              </a:rPr>
              <a:t>(</a:t>
            </a:r>
            <a:r>
              <a:rPr lang="en-US" altLang="ko-KR" dirty="0">
                <a:solidFill>
                  <a:srgbClr val="FFC000"/>
                </a:solidFill>
                <a:latin typeface="한컴 윤체 M" pitchFamily="18" charset="-127"/>
                <a:ea typeface="한컴 윤체 M" pitchFamily="18" charset="-127"/>
              </a:rPr>
              <a:t>day, title, body, hash</a:t>
            </a:r>
            <a:r>
              <a:rPr lang="en-US" altLang="ko-KR" dirty="0">
                <a:latin typeface="한컴 윤체 M" pitchFamily="18" charset="-127"/>
                <a:ea typeface="한컴 윤체 M" pitchFamily="18" charset="-127"/>
              </a:rPr>
              <a:t>) </a:t>
            </a:r>
            <a:r>
              <a:rPr lang="en-US" altLang="ko-KR" dirty="0">
                <a:solidFill>
                  <a:srgbClr val="FFC000"/>
                </a:solidFill>
              </a:rPr>
              <a:t>Getter/ setter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File </a:t>
            </a:r>
            <a:r>
              <a:rPr lang="ko-KR" altLang="en-US" sz="4800" dirty="0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입출력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0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466" y="1772816"/>
            <a:ext cx="7564988" cy="4524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algn="ctr"/>
            <a:r>
              <a:rPr lang="en-US" altLang="ko-KR" dirty="0" err="1"/>
              <a:t>FileInputStream</a:t>
            </a:r>
            <a:r>
              <a:rPr lang="en-US" altLang="ko-KR" dirty="0"/>
              <a:t>, </a:t>
            </a:r>
            <a:r>
              <a:rPr lang="en-US" altLang="ko-KR" dirty="0" err="1"/>
              <a:t>FileOutputStream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이용해서 </a:t>
            </a:r>
            <a:endParaRPr lang="en-US" altLang="ko-KR" dirty="0"/>
          </a:p>
          <a:p>
            <a:pPr algn="ctr"/>
            <a:r>
              <a:rPr lang="ko-KR" altLang="en-US" dirty="0"/>
              <a:t>이미지 파일명을 </a:t>
            </a:r>
            <a:endParaRPr lang="en-US" altLang="ko-KR" dirty="0"/>
          </a:p>
          <a:p>
            <a:pPr algn="ctr"/>
            <a:r>
              <a:rPr lang="ko-KR" altLang="en-US" dirty="0"/>
              <a:t>파일 저장할 때 날짜로 변경 후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 복사하고</a:t>
            </a:r>
            <a:endParaRPr lang="en-US" altLang="ko-KR" dirty="0"/>
          </a:p>
          <a:p>
            <a:pPr algn="ctr"/>
            <a:r>
              <a:rPr lang="ko-KR" altLang="en-US" dirty="0"/>
              <a:t>일기를 불러올 때 </a:t>
            </a:r>
            <a:endParaRPr lang="en-US" altLang="ko-KR" dirty="0"/>
          </a:p>
          <a:p>
            <a:pPr algn="ctr"/>
            <a:r>
              <a:rPr lang="en-US" altLang="ko-KR" dirty="0"/>
              <a:t>Image </a:t>
            </a:r>
            <a:r>
              <a:rPr lang="ko-KR" altLang="en-US" dirty="0"/>
              <a:t>폴더에 일기를 </a:t>
            </a:r>
            <a:r>
              <a:rPr lang="ko-KR" altLang="en-US" dirty="0" err="1"/>
              <a:t>불러올날짜와</a:t>
            </a:r>
            <a:endParaRPr lang="en-US" altLang="ko-KR" dirty="0"/>
          </a:p>
          <a:p>
            <a:pPr algn="ctr"/>
            <a:r>
              <a:rPr lang="ko-KR" altLang="en-US" dirty="0"/>
              <a:t>같은 파일명이 있으면 불러와서 </a:t>
            </a:r>
            <a:r>
              <a:rPr lang="en-US" altLang="ko-KR" dirty="0" err="1"/>
              <a:t>Lable</a:t>
            </a:r>
            <a:r>
              <a:rPr lang="ko-KR" altLang="en-US" dirty="0"/>
              <a:t>에 넣어줌</a:t>
            </a:r>
            <a:endParaRPr lang="en-US" altLang="ko-KR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FileImage</a:t>
            </a:r>
            <a:endParaRPr lang="ko-KR" altLang="en-US" sz="48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0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" r="1835" b="3195"/>
          <a:stretch/>
        </p:blipFill>
        <p:spPr>
          <a:xfrm>
            <a:off x="312420" y="1124744"/>
            <a:ext cx="3230822" cy="2517616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 r="2971" b="4822"/>
          <a:stretch/>
        </p:blipFill>
        <p:spPr>
          <a:xfrm>
            <a:off x="5654041" y="4157054"/>
            <a:ext cx="2705100" cy="21142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" r="2620" b="3501"/>
          <a:stretch/>
        </p:blipFill>
        <p:spPr>
          <a:xfrm>
            <a:off x="449580" y="4115571"/>
            <a:ext cx="2750820" cy="215569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627784" y="2348880"/>
            <a:ext cx="1656184" cy="0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28148" y="2156728"/>
            <a:ext cx="175602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오늘 날짜 표시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003816" y="1628800"/>
            <a:ext cx="1296144" cy="0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9960" y="1444134"/>
            <a:ext cx="390683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JComboBox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사용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년도랑 월 표시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927897" y="3480803"/>
            <a:ext cx="1212055" cy="1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3968" y="3243947"/>
            <a:ext cx="144016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Jbutton</a:t>
            </a:r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Calendar_start</a:t>
            </a:r>
            <a:endParaRPr lang="ko-KR" altLang="en-US" sz="40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827584" y="3243947"/>
            <a:ext cx="2135000" cy="461665"/>
          </a:xfrm>
          <a:prstGeom prst="ellipse">
            <a:avLst/>
          </a:prstGeom>
          <a:noFill/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gradFill flip="none" rotWithShape="1">
                <a:gsLst>
                  <a:gs pos="0">
                    <a:srgbClr val="FFFFFF">
                      <a:shade val="30000"/>
                      <a:satMod val="115000"/>
                    </a:srgbClr>
                  </a:gs>
                  <a:gs pos="50000">
                    <a:srgbClr val="FFFFFF">
                      <a:shade val="67500"/>
                      <a:satMod val="115000"/>
                    </a:srgbClr>
                  </a:gs>
                  <a:gs pos="100000">
                    <a:srgbClr val="FFFF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20964" y="4725144"/>
            <a:ext cx="175602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◀누르면 전 달</a:t>
            </a:r>
          </a:p>
        </p:txBody>
      </p:sp>
      <p:cxnSp>
        <p:nvCxnSpPr>
          <p:cNvPr id="35" name="직선 화살표 연결선 34"/>
          <p:cNvCxnSpPr>
            <a:endCxn id="34" idx="1"/>
          </p:cNvCxnSpPr>
          <p:nvPr/>
        </p:nvCxnSpPr>
        <p:spPr>
          <a:xfrm>
            <a:off x="1115616" y="4509120"/>
            <a:ext cx="2405348" cy="400690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43242" y="5232512"/>
            <a:ext cx="175602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▶누르면 </a:t>
            </a:r>
            <a:endParaRPr lang="en-US" altLang="ko-KR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다음 달</a:t>
            </a:r>
          </a:p>
        </p:txBody>
      </p:sp>
      <p:cxnSp>
        <p:nvCxnSpPr>
          <p:cNvPr id="38" name="직선 화살표 연결선 37"/>
          <p:cNvCxnSpPr>
            <a:stCxn id="37" idx="3"/>
          </p:cNvCxnSpPr>
          <p:nvPr/>
        </p:nvCxnSpPr>
        <p:spPr>
          <a:xfrm flipV="1">
            <a:off x="5299262" y="4581129"/>
            <a:ext cx="2441090" cy="974549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0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" r="705" b="4815"/>
          <a:stretch/>
        </p:blipFill>
        <p:spPr>
          <a:xfrm>
            <a:off x="274319" y="4869160"/>
            <a:ext cx="3199625" cy="1371620"/>
          </a:xfrm>
        </p:spPr>
      </p:pic>
      <p:pic>
        <p:nvPicPr>
          <p:cNvPr id="4" name="내용 개체 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" r="1834" b="3531"/>
          <a:stretch/>
        </p:blipFill>
        <p:spPr>
          <a:xfrm>
            <a:off x="335280" y="1552592"/>
            <a:ext cx="3208020" cy="2508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024" y="2175247"/>
            <a:ext cx="341632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비어있는 칸을 </a:t>
            </a:r>
            <a:r>
              <a:rPr lang="ko-KR" altLang="en-US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더블클릭하거나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쓰기를 클릭하면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알림창이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뜬다</a:t>
            </a:r>
            <a:endParaRPr lang="en-US" altLang="ko-KR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5795972"/>
            <a:ext cx="404950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예를 클릭하면 </a:t>
            </a:r>
            <a:r>
              <a:rPr lang="en-US" altLang="ko-KR" b="1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Diary_write</a:t>
            </a:r>
            <a:r>
              <a:rPr lang="ko-KR" altLang="en-US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창이 열림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Calendar_start</a:t>
            </a:r>
            <a:endParaRPr lang="ko-KR" altLang="en-US" sz="40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36735" y="2492896"/>
            <a:ext cx="1872208" cy="0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2138945" y="2636912"/>
            <a:ext cx="2669998" cy="1224137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202841" y="5981969"/>
            <a:ext cx="3153135" cy="1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5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" r="2545" b="2828"/>
          <a:stretch/>
        </p:blipFill>
        <p:spPr>
          <a:xfrm>
            <a:off x="1729741" y="1268760"/>
            <a:ext cx="4191000" cy="3326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5157192"/>
            <a:ext cx="7021474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이미 일기가 있는 칸을 </a:t>
            </a:r>
            <a:r>
              <a:rPr lang="ko-KR" altLang="en-US" sz="32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더블클릭하면</a:t>
            </a:r>
            <a:r>
              <a: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2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Diary_read</a:t>
            </a:r>
            <a:r>
              <a: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창이 열린다</a:t>
            </a:r>
            <a:endParaRPr lang="en-US" altLang="ko-KR" sz="3200" i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Calendar_start</a:t>
            </a:r>
            <a:endParaRPr lang="ko-KR" altLang="en-US" sz="40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004048" y="2980209"/>
            <a:ext cx="72008" cy="2176983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94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3955" y="4869160"/>
            <a:ext cx="507053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검색한 키워드가 </a:t>
            </a:r>
            <a:r>
              <a:rPr lang="ko-KR" altLang="en-US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파일안에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없으면 </a:t>
            </a:r>
            <a:r>
              <a:rPr lang="ko-KR" altLang="en-US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알림창이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뜬다</a:t>
            </a:r>
            <a:r>
              <a:rPr lang="en-US" altLang="ko-KR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내용 개체 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r="2352" b="2958"/>
          <a:stretch/>
        </p:blipFill>
        <p:spPr>
          <a:xfrm>
            <a:off x="419100" y="1126229"/>
            <a:ext cx="3208020" cy="25237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2562" b="5388"/>
          <a:stretch/>
        </p:blipFill>
        <p:spPr>
          <a:xfrm>
            <a:off x="4716780" y="2708920"/>
            <a:ext cx="2689860" cy="11807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59206" y="2241907"/>
            <a:ext cx="433327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JOptionPane.</a:t>
            </a:r>
            <a:r>
              <a:rPr lang="en-US" altLang="ko-KR" i="1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showInputDialog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Calendar_start</a:t>
            </a:r>
            <a:endParaRPr lang="ko-KR" altLang="en-US" sz="40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9854" y="3501008"/>
            <a:ext cx="1872208" cy="0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25" y="4668460"/>
            <a:ext cx="25146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2467628" y="5445224"/>
            <a:ext cx="1393394" cy="0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" r="3024" b="2555"/>
          <a:stretch/>
        </p:blipFill>
        <p:spPr>
          <a:xfrm>
            <a:off x="288876" y="1988840"/>
            <a:ext cx="3744416" cy="2990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r="2863" b="6332"/>
          <a:stretch/>
        </p:blipFill>
        <p:spPr>
          <a:xfrm>
            <a:off x="5652119" y="3212977"/>
            <a:ext cx="2432701" cy="1061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5618" y="2597750"/>
            <a:ext cx="429155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JOptionPane.</a:t>
            </a:r>
            <a:r>
              <a:rPr lang="en-US" altLang="ko-KR" i="1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showConfirmDialog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-164536" y="332656"/>
            <a:ext cx="4464496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bg1"/>
                </a:solidFill>
                <a:latin typeface="한컴 윤체 M" pitchFamily="18" charset="-127"/>
                <a:ea typeface="한컴 윤체 M" pitchFamily="18" charset="-127"/>
              </a:rPr>
              <a:t>Calendar_start</a:t>
            </a:r>
            <a:endParaRPr lang="ko-KR" altLang="en-US" sz="4000" dirty="0">
              <a:solidFill>
                <a:schemeClr val="bg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9512" y="1052736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79512" y="260648"/>
            <a:ext cx="3816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923928" y="2245355"/>
            <a:ext cx="1728192" cy="1615693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9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488</Words>
  <Application>Microsoft Office PowerPoint</Application>
  <PresentationFormat>화면 슬라이드 쇼(4:3)</PresentationFormat>
  <Paragraphs>98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HY견고딕</vt:lpstr>
      <vt:lpstr>한컴 윤체 M</vt:lpstr>
      <vt:lpstr>Segoe UI Symbol</vt:lpstr>
      <vt:lpstr>Gadugi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 seohyeon</cp:lastModifiedBy>
  <cp:revision>49</cp:revision>
  <dcterms:created xsi:type="dcterms:W3CDTF">2020-06-11T01:24:54Z</dcterms:created>
  <dcterms:modified xsi:type="dcterms:W3CDTF">2020-08-22T20:36:42Z</dcterms:modified>
</cp:coreProperties>
</file>