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3" r:id="rId5"/>
    <p:sldId id="286" r:id="rId6"/>
    <p:sldId id="266" r:id="rId7"/>
    <p:sldId id="287" r:id="rId8"/>
    <p:sldId id="271" r:id="rId9"/>
    <p:sldId id="288" r:id="rId10"/>
    <p:sldId id="289" r:id="rId11"/>
    <p:sldId id="290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627A2-5D8E-BBBB-A7C1-ADB61D7A0A88}" v="1639" dt="2023-03-14T13:39:4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684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001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EDACE6-738D-4516-BBD7-033BF415A52D}"/>
              </a:ext>
            </a:extLst>
          </p:cNvPr>
          <p:cNvSpPr txBox="1"/>
          <p:nvPr/>
        </p:nvSpPr>
        <p:spPr>
          <a:xfrm>
            <a:off x="2797663" y="770021"/>
            <a:ext cx="6596679" cy="201593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125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키오스크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D24149-F92C-37BA-CAD6-012D340F9714}"/>
              </a:ext>
            </a:extLst>
          </p:cNvPr>
          <p:cNvSpPr txBox="1"/>
          <p:nvPr/>
        </p:nvSpPr>
        <p:spPr>
          <a:xfrm>
            <a:off x="9755371" y="2835349"/>
            <a:ext cx="231258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202095028 김희수</a:t>
            </a:r>
          </a:p>
          <a:p>
            <a:r>
              <a:rPr lang="ko-KR" dirty="0">
                <a:ea typeface="+mn-lt"/>
                <a:cs typeface="+mn-lt"/>
              </a:rPr>
              <a:t>202395017 백서현</a:t>
            </a:r>
            <a:endParaRPr lang="ko-KR" dirty="0"/>
          </a:p>
          <a:p>
            <a:r>
              <a:rPr lang="en-US" altLang="ko-KR" dirty="0">
                <a:ea typeface="+mn-lt"/>
                <a:cs typeface="+mn-lt"/>
              </a:rPr>
              <a:t>202395020 </a:t>
            </a:r>
            <a:r>
              <a:rPr lang="en-US" altLang="ko-KR" dirty="0" err="1">
                <a:ea typeface="+mn-lt"/>
                <a:cs typeface="+mn-lt"/>
              </a:rPr>
              <a:t>신승훈</a:t>
            </a:r>
          </a:p>
          <a:p>
            <a:r>
              <a:rPr lang="en-US" altLang="ko-KR" dirty="0"/>
              <a:t>202395002 </a:t>
            </a:r>
            <a:r>
              <a:rPr lang="en-US" altLang="ko-KR" dirty="0" err="1"/>
              <a:t>기경목</a:t>
            </a:r>
          </a:p>
          <a:p>
            <a:r>
              <a:rPr lang="en-US" dirty="0">
                <a:ea typeface="+mn-lt"/>
                <a:cs typeface="+mn-lt"/>
              </a:rPr>
              <a:t>201894064 </a:t>
            </a:r>
            <a:r>
              <a:rPr lang="ko-KR" altLang="en-US" dirty="0">
                <a:ea typeface="+mn-lt"/>
                <a:cs typeface="+mn-lt"/>
              </a:rPr>
              <a:t>정성훈</a:t>
            </a:r>
          </a:p>
          <a:p>
            <a:endParaRPr 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0863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추상화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071699-A09A-7807-6877-EE0710247FB2}"/>
              </a:ext>
            </a:extLst>
          </p:cNvPr>
          <p:cNvSpPr txBox="1"/>
          <p:nvPr/>
        </p:nvSpPr>
        <p:spPr>
          <a:xfrm>
            <a:off x="301255" y="1098696"/>
            <a:ext cx="96224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모델링 : 문제의 핵심적인 요소나 원리를 찾아서 모형이나 그림, 식, 기호 등으로 표현하는 것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19AFE63-D09B-80B7-582B-01D0BAD6FC7C}"/>
              </a:ext>
            </a:extLst>
          </p:cNvPr>
          <p:cNvSpPr txBox="1"/>
          <p:nvPr/>
        </p:nvSpPr>
        <p:spPr>
          <a:xfrm>
            <a:off x="1408813" y="2410046"/>
            <a:ext cx="8683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xmlns="" id="{5729961D-EE6D-6A4E-018F-E12D8F3A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19" y="1727305"/>
            <a:ext cx="7386083" cy="54324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50C249-2B26-89D6-BE71-4460BDF03D8B}"/>
              </a:ext>
            </a:extLst>
          </p:cNvPr>
          <p:cNvSpPr txBox="1"/>
          <p:nvPr/>
        </p:nvSpPr>
        <p:spPr>
          <a:xfrm>
            <a:off x="8984511" y="726557"/>
            <a:ext cx="14531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>
                <a:ea typeface="+mn-lt"/>
                <a:cs typeface="+mn-lt"/>
              </a:rPr>
              <a:t>201894064 </a:t>
            </a:r>
            <a:r>
              <a:rPr lang="ko-KR" altLang="en-US" sz="1000" dirty="0">
                <a:ea typeface="+mn-lt"/>
                <a:cs typeface="+mn-lt"/>
              </a:rPr>
              <a:t>정성훈</a:t>
            </a:r>
            <a:endParaRPr lang="ko-KR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69377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0863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추상화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071699-A09A-7807-6877-EE0710247FB2}"/>
              </a:ext>
            </a:extLst>
          </p:cNvPr>
          <p:cNvSpPr txBox="1"/>
          <p:nvPr/>
        </p:nvSpPr>
        <p:spPr>
          <a:xfrm>
            <a:off x="301255" y="1098696"/>
            <a:ext cx="9622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알고리즘 : 작게 분해된 문제에 대한 해결 단계를 절차적으로 표현한 것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19AFE63-D09B-80B7-582B-01D0BAD6FC7C}"/>
              </a:ext>
            </a:extLst>
          </p:cNvPr>
          <p:cNvSpPr txBox="1"/>
          <p:nvPr/>
        </p:nvSpPr>
        <p:spPr>
          <a:xfrm>
            <a:off x="1408813" y="2410046"/>
            <a:ext cx="8683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xmlns="" id="{3AE8A299-A070-1CF6-61DE-F82D541B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029" y="352647"/>
            <a:ext cx="3401522" cy="6259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6E78E35-E07A-94A7-96A2-EB1F334684F6}"/>
              </a:ext>
            </a:extLst>
          </p:cNvPr>
          <p:cNvSpPr txBox="1"/>
          <p:nvPr/>
        </p:nvSpPr>
        <p:spPr>
          <a:xfrm>
            <a:off x="6432697" y="646813"/>
            <a:ext cx="161260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>
                <a:ea typeface="+mn-lt"/>
                <a:cs typeface="+mn-lt"/>
              </a:rPr>
              <a:t>202395002 </a:t>
            </a:r>
            <a:r>
              <a:rPr lang="ko-KR" altLang="en-US" sz="1000" dirty="0" err="1">
                <a:ea typeface="+mn-lt"/>
                <a:cs typeface="+mn-lt"/>
              </a:rPr>
              <a:t>기경목</a:t>
            </a:r>
            <a:endParaRPr lang="ko-KR" sz="1000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99430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1635612" cy="523220"/>
            <a:chOff x="802105" y="2134906"/>
            <a:chExt cx="1635612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82586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4607580" cy="523220"/>
            <a:chOff x="802105" y="2134906"/>
            <a:chExt cx="4607580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3797835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키오스크의 인식과 장단점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3602497" cy="523220"/>
            <a:chOff x="802105" y="2134906"/>
            <a:chExt cx="3602497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792752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키오스크의 구조화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3602497" cy="523220"/>
            <a:chOff x="802105" y="2134906"/>
            <a:chExt cx="3602497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2792752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키오스크의 추상화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15F40F1-9DD6-4D39-A8A1-E3506E4DBDCE}"/>
              </a:ext>
            </a:extLst>
          </p:cNvPr>
          <p:cNvSpPr/>
          <p:nvPr/>
        </p:nvSpPr>
        <p:spPr>
          <a:xfrm>
            <a:off x="0" y="-35442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D60206C-EBFC-4B9A-A3C4-119F1014E2DB}"/>
              </a:ext>
            </a:extLst>
          </p:cNvPr>
          <p:cNvGrpSpPr/>
          <p:nvPr/>
        </p:nvGrpSpPr>
        <p:grpSpPr>
          <a:xfrm>
            <a:off x="288232" y="133734"/>
            <a:ext cx="2367508" cy="1699555"/>
            <a:chOff x="288232" y="-327930"/>
            <a:chExt cx="2367508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93C29B0-E781-460E-AF5D-96AF31D3B38A}"/>
                </a:ext>
              </a:extLst>
            </p:cNvPr>
            <p:cNvSpPr txBox="1"/>
            <p:nvPr/>
          </p:nvSpPr>
          <p:spPr>
            <a:xfrm>
              <a:off x="288232" y="-327930"/>
              <a:ext cx="2367508" cy="92333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01.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A8819A3-E3ED-4F7F-8934-E429EA710645}"/>
                </a:ext>
              </a:extLst>
            </p:cNvPr>
            <p:cNvSpPr txBox="1"/>
            <p:nvPr/>
          </p:nvSpPr>
          <p:spPr>
            <a:xfrm>
              <a:off x="544712" y="663739"/>
              <a:ext cx="2082622" cy="70788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키오스크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3EFB55-20D5-AC87-7CC2-BEC0EBB6DB39}"/>
              </a:ext>
            </a:extLst>
          </p:cNvPr>
          <p:cNvSpPr txBox="1"/>
          <p:nvPr/>
        </p:nvSpPr>
        <p:spPr>
          <a:xfrm>
            <a:off x="3163186" y="1603743"/>
            <a:ext cx="7965558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키오스크 란 무인 주문 기계로 흔히 말하는 셀프 계산대다</a:t>
            </a:r>
          </a:p>
          <a:p>
            <a:endParaRPr lang="ko-KR" alt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기존에는 직원분들이 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오셔서 주문을 받거나 손님이 카운터로 가서</a:t>
            </a:r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 주문하는 형식이 많았지만 요즘에는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키오스크로 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직접 주문을</a:t>
            </a:r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 하기도 한다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ko-KR" altLang="en-US">
              <a:solidFill>
                <a:schemeClr val="bg1"/>
              </a:solidFill>
              <a:ea typeface="나눔스퀘어 Light"/>
              <a:cs typeface="+mn-lt"/>
            </a:endParaRPr>
          </a:p>
          <a:p>
            <a:endParaRPr lang="ko-KR" alt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키오스크에는 매장에서 팔고 있는 음식들을 주문 할 수 있고 키오스크로 주문을 하면</a:t>
            </a:r>
            <a:endParaRPr lang="ko-KR">
              <a:solidFill>
                <a:schemeClr val="bg1"/>
              </a:solidFill>
            </a:endParaRPr>
          </a:p>
          <a:p>
            <a:endParaRPr lang="ko-KR" dirty="0">
              <a:solidFill>
                <a:schemeClr val="bg1"/>
              </a:solidFill>
            </a:endParaRPr>
          </a:p>
          <a:p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카운터 혹은 주방으로 안내메시지가 가서 조리를 </a:t>
            </a:r>
            <a:r>
              <a:rPr lang="ko-KR" altLang="en-US" dirty="0">
                <a:solidFill>
                  <a:schemeClr val="bg1"/>
                </a:solidFill>
                <a:ea typeface="+mn-lt"/>
                <a:cs typeface="+mn-lt"/>
              </a:rPr>
              <a:t>하게 된다</a:t>
            </a:r>
            <a:endParaRPr 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0097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장점과 단점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29B428-1657-4B3A-AB73-BAEB228F0FF0}"/>
              </a:ext>
            </a:extLst>
          </p:cNvPr>
          <p:cNvSpPr txBox="1"/>
          <p:nvPr/>
        </p:nvSpPr>
        <p:spPr>
          <a:xfrm>
            <a:off x="1060368" y="1367004"/>
            <a:ext cx="13917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 err="1"/>
              <a:t>고객의</a:t>
            </a:r>
            <a:r>
              <a:rPr lang="en-US" altLang="ko-KR" dirty="0"/>
              <a:t> </a:t>
            </a:r>
            <a:r>
              <a:rPr lang="en-US" altLang="ko-KR" dirty="0" err="1"/>
              <a:t>장점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8DCAB7-985A-4C8B-A75E-44BEFB962917}"/>
              </a:ext>
            </a:extLst>
          </p:cNvPr>
          <p:cNvSpPr txBox="1"/>
          <p:nvPr/>
        </p:nvSpPr>
        <p:spPr>
          <a:xfrm>
            <a:off x="2998395" y="1143629"/>
            <a:ext cx="899159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600" spc="-150" dirty="0">
                <a:ea typeface="+mn-lt"/>
                <a:cs typeface="+mn-lt"/>
              </a:rPr>
              <a:t>대면 없이 스크린 터치 몇 번 만으로 주문과 결제를 빠르고 간편하게 처리할 수 있다.</a:t>
            </a:r>
            <a:endParaRPr lang="ko-KR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85A41B8-5B38-43C8-9533-D4B0E0AB13EF}"/>
              </a:ext>
            </a:extLst>
          </p:cNvPr>
          <p:cNvSpPr txBox="1"/>
          <p:nvPr/>
        </p:nvSpPr>
        <p:spPr>
          <a:xfrm>
            <a:off x="2998395" y="1449595"/>
            <a:ext cx="8993726" cy="6615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sz="1600" spc="-150" dirty="0">
                <a:ea typeface="+mn-lt"/>
                <a:cs typeface="+mn-lt"/>
              </a:rPr>
              <a:t>주문을 하면 번호표가 나오는데 </a:t>
            </a:r>
            <a:r>
              <a:rPr lang="ko-KR" altLang="en-US" sz="1600" spc="-150" dirty="0" err="1">
                <a:ea typeface="+mn-lt"/>
                <a:cs typeface="+mn-lt"/>
              </a:rPr>
              <a:t>다른사람</a:t>
            </a:r>
            <a:r>
              <a:rPr lang="ko-KR" altLang="en-US" sz="1600" spc="-150" dirty="0">
                <a:ea typeface="+mn-lt"/>
                <a:cs typeface="+mn-lt"/>
              </a:rPr>
              <a:t> 과</a:t>
            </a:r>
            <a:r>
              <a:rPr lang="ko-KR" sz="1600" spc="-150" dirty="0">
                <a:ea typeface="+mn-lt"/>
                <a:cs typeface="+mn-lt"/>
              </a:rPr>
              <a:t> 같은 메뉴를 시켰어도 번호표로 구분이 가능하게 하기때문에 편리하다.</a:t>
            </a:r>
            <a:endParaRPr 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E15C358-1FA5-47CB-8D9A-92A7B5D33465}"/>
              </a:ext>
            </a:extLst>
          </p:cNvPr>
          <p:cNvSpPr txBox="1"/>
          <p:nvPr/>
        </p:nvSpPr>
        <p:spPr>
          <a:xfrm>
            <a:off x="3051558" y="3141617"/>
            <a:ext cx="89915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spc="-150" dirty="0">
                <a:solidFill>
                  <a:schemeClr val="accent2"/>
                </a:solidFill>
                <a:latin typeface="+mj-ea"/>
                <a:ea typeface="+mj-ea"/>
              </a:rPr>
              <a:t> </a:t>
            </a:r>
            <a:r>
              <a:rPr lang="ko-KR" sz="1600" spc="-150" dirty="0">
                <a:ea typeface="+mn-lt"/>
                <a:cs typeface="+mn-lt"/>
              </a:rPr>
              <a:t>대화가 어려운 내성적인 사람이나 발화 장애가 있어 대화가 힘든 사람들과 외국으로 여행가서도 터치만으로도 주문이 가능하니까 </a:t>
            </a:r>
            <a:r>
              <a:rPr lang="ko-KR" altLang="en-US" sz="1600" spc="-150" dirty="0">
                <a:ea typeface="+mn-lt"/>
                <a:cs typeface="+mn-lt"/>
              </a:rPr>
              <a:t>불편해 하지</a:t>
            </a:r>
            <a:r>
              <a:rPr lang="ko-KR" sz="1600" spc="-150" dirty="0">
                <a:ea typeface="+mn-lt"/>
                <a:cs typeface="+mn-lt"/>
              </a:rPr>
              <a:t> 않아도 된다</a:t>
            </a:r>
          </a:p>
          <a:p>
            <a:endParaRPr lang="ko-KR" altLang="en-US" sz="1600" spc="-150" dirty="0">
              <a:solidFill>
                <a:schemeClr val="accent2"/>
              </a:solidFill>
              <a:latin typeface="나눔스퀘어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F3C0C7C-65C6-490F-A953-EF7449FAE47A}"/>
              </a:ext>
            </a:extLst>
          </p:cNvPr>
          <p:cNvSpPr txBox="1"/>
          <p:nvPr/>
        </p:nvSpPr>
        <p:spPr>
          <a:xfrm>
            <a:off x="3060418" y="4023514"/>
            <a:ext cx="8993726" cy="6615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spc="-150" dirty="0" err="1">
                <a:ea typeface="+mn-lt"/>
                <a:cs typeface="+mn-lt"/>
              </a:rPr>
              <a:t>키오스크는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거의</a:t>
            </a:r>
            <a:r>
              <a:rPr lang="en-US" sz="1600" spc="-150" dirty="0">
                <a:ea typeface="+mn-lt"/>
                <a:cs typeface="+mn-lt"/>
              </a:rPr>
              <a:t> 다 </a:t>
            </a:r>
            <a:r>
              <a:rPr lang="en-US" sz="1600" spc="-150" dirty="0" err="1">
                <a:ea typeface="+mn-lt"/>
                <a:cs typeface="+mn-lt"/>
              </a:rPr>
              <a:t>비슷한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사용법을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가지고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있기때문에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한번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익숙해지면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ko-KR" altLang="en-US" sz="1600" spc="-150" dirty="0">
                <a:ea typeface="+mn-lt"/>
                <a:cs typeface="+mn-lt"/>
              </a:rPr>
              <a:t>키오스크를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사용하는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매장에서도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쉽게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사용가능하다</a:t>
            </a:r>
            <a:r>
              <a:rPr lang="en-US" sz="1600" spc="-150" dirty="0">
                <a:ea typeface="+mn-lt"/>
                <a:cs typeface="+mn-lt"/>
              </a:rPr>
              <a:t> 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EE1B45-F6F4-4551-9329-2ABE79454968}"/>
              </a:ext>
            </a:extLst>
          </p:cNvPr>
          <p:cNvSpPr txBox="1"/>
          <p:nvPr/>
        </p:nvSpPr>
        <p:spPr>
          <a:xfrm>
            <a:off x="1060368" y="5049202"/>
            <a:ext cx="13917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 err="1"/>
              <a:t>업장의</a:t>
            </a:r>
            <a:r>
              <a:rPr lang="en-US" altLang="ko-KR" dirty="0"/>
              <a:t> </a:t>
            </a:r>
            <a:r>
              <a:rPr lang="en-US" altLang="ko-KR" dirty="0" err="1"/>
              <a:t>장점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0BC241-1D22-46C6-AC7E-C9769E22D4E4}"/>
              </a:ext>
            </a:extLst>
          </p:cNvPr>
          <p:cNvSpPr txBox="1"/>
          <p:nvPr/>
        </p:nvSpPr>
        <p:spPr>
          <a:xfrm>
            <a:off x="3051558" y="5003036"/>
            <a:ext cx="866376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600" spc="-150" dirty="0">
                <a:ea typeface="+mn-lt"/>
                <a:cs typeface="+mn-lt"/>
              </a:rPr>
              <a:t>주문 받을 직원을 고용할 필요가 없어지므로 업무 효율을 높이고 추가 인력 채용을 덜해 인건비 절감해 도움을 준다</a:t>
            </a:r>
            <a:endParaRPr lang="ko-KR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ED9358D-1A3C-475E-B276-38B17FF322BF}"/>
              </a:ext>
            </a:extLst>
          </p:cNvPr>
          <p:cNvSpPr txBox="1"/>
          <p:nvPr/>
        </p:nvSpPr>
        <p:spPr>
          <a:xfrm>
            <a:off x="3060418" y="5858351"/>
            <a:ext cx="8993726" cy="368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spc="-150" dirty="0" err="1">
                <a:ea typeface="+mn-lt"/>
                <a:cs typeface="+mn-lt"/>
              </a:rPr>
              <a:t>주문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받는사람이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실수를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하거나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고객과의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오해가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없어져서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매장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운영에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도움이</a:t>
            </a:r>
            <a:r>
              <a:rPr lang="en-US" sz="1600" spc="-150" dirty="0">
                <a:ea typeface="+mn-lt"/>
                <a:cs typeface="+mn-lt"/>
              </a:rPr>
              <a:t> </a:t>
            </a:r>
            <a:r>
              <a:rPr lang="en-US" sz="1600" spc="-150" dirty="0" err="1">
                <a:ea typeface="+mn-lt"/>
                <a:cs typeface="+mn-lt"/>
              </a:rPr>
              <a:t>된다</a:t>
            </a:r>
            <a:r>
              <a:rPr lang="en-US" sz="1600" spc="-150" dirty="0">
                <a:ea typeface="+mn-lt"/>
                <a:cs typeface="+mn-lt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40DB43-3EB3-59AE-16A2-D781A58F418C}"/>
              </a:ext>
            </a:extLst>
          </p:cNvPr>
          <p:cNvSpPr txBox="1"/>
          <p:nvPr/>
        </p:nvSpPr>
        <p:spPr>
          <a:xfrm>
            <a:off x="3012558" y="2223976"/>
            <a:ext cx="90022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dirty="0">
                <a:ea typeface="+mn-lt"/>
                <a:cs typeface="+mn-lt"/>
              </a:rPr>
              <a:t>대화가 어려운 내성적인 사람이나 발화 장애가 있어 대화가 힘든 사람들과 외국으로 여행가서도 터치만으로도 주문이 가능하니까 </a:t>
            </a:r>
            <a:r>
              <a:rPr lang="ko-KR" altLang="en-US" sz="1600" dirty="0">
                <a:ea typeface="+mn-lt"/>
                <a:cs typeface="+mn-lt"/>
              </a:rPr>
              <a:t>불편해 하지</a:t>
            </a:r>
            <a:r>
              <a:rPr lang="ko-KR" sz="1600" dirty="0">
                <a:ea typeface="+mn-lt"/>
                <a:cs typeface="+mn-lt"/>
              </a:rPr>
              <a:t> 않아도 된다</a:t>
            </a:r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A9BC5A-E4A7-126B-9C3F-55DC88F72935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202095028 김희수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0097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장점과 단점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29B428-1657-4B3A-AB73-BAEB228F0FF0}"/>
              </a:ext>
            </a:extLst>
          </p:cNvPr>
          <p:cNvSpPr txBox="1"/>
          <p:nvPr/>
        </p:nvSpPr>
        <p:spPr>
          <a:xfrm>
            <a:off x="1060368" y="1367004"/>
            <a:ext cx="139172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 err="1"/>
              <a:t>고객의</a:t>
            </a:r>
            <a:r>
              <a:rPr lang="en-US" altLang="ko-KR" dirty="0"/>
              <a:t> </a:t>
            </a:r>
            <a:r>
              <a:rPr lang="en-US" altLang="ko-KR" dirty="0" err="1"/>
              <a:t>단점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8DCAB7-985A-4C8B-A75E-44BEFB962917}"/>
              </a:ext>
            </a:extLst>
          </p:cNvPr>
          <p:cNvSpPr txBox="1"/>
          <p:nvPr/>
        </p:nvSpPr>
        <p:spPr>
          <a:xfrm>
            <a:off x="2998395" y="1143629"/>
            <a:ext cx="899159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spc="-150" dirty="0">
                <a:ea typeface="+mn-lt"/>
                <a:cs typeface="+mn-lt"/>
              </a:rPr>
              <a:t>현금결제가 불가능한 기기가 대부분이라 현금을 주로 사용하는 사람들에게는 굉장히 불편하다</a:t>
            </a:r>
            <a:r>
              <a:rPr lang="en-US" altLang="ko-KR" sz="1600" spc="-150" dirty="0">
                <a:ea typeface="+mn-lt"/>
                <a:cs typeface="+mn-lt"/>
              </a:rPr>
              <a:t>.</a:t>
            </a:r>
            <a:endParaRPr 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85A41B8-5B38-43C8-9533-D4B0E0AB13EF}"/>
              </a:ext>
            </a:extLst>
          </p:cNvPr>
          <p:cNvSpPr txBox="1"/>
          <p:nvPr/>
        </p:nvSpPr>
        <p:spPr>
          <a:xfrm>
            <a:off x="2954093" y="1741990"/>
            <a:ext cx="8993726" cy="368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ea typeface="+mn-lt"/>
                <a:cs typeface="+mn-lt"/>
              </a:rPr>
              <a:t>시각장애</a:t>
            </a:r>
            <a:r>
              <a:rPr lang="en-US" altLang="ko-KR" sz="1600" spc="-150" dirty="0">
                <a:ea typeface="+mn-lt"/>
                <a:cs typeface="+mn-lt"/>
              </a:rPr>
              <a:t>,</a:t>
            </a:r>
            <a:r>
              <a:rPr lang="ko-KR" altLang="en-US" sz="1600" spc="-150" dirty="0">
                <a:ea typeface="+mn-lt"/>
                <a:cs typeface="+mn-lt"/>
              </a:rPr>
              <a:t>시력이 안 </a:t>
            </a:r>
            <a:r>
              <a:rPr lang="ko-KR" altLang="en-US" sz="1600" spc="-150" dirty="0" err="1">
                <a:ea typeface="+mn-lt"/>
                <a:cs typeface="+mn-lt"/>
              </a:rPr>
              <a:t>좋은사람</a:t>
            </a:r>
            <a:r>
              <a:rPr lang="en-US" altLang="ko-KR" sz="1600" spc="-150" dirty="0">
                <a:ea typeface="+mn-lt"/>
                <a:cs typeface="+mn-lt"/>
              </a:rPr>
              <a:t>, </a:t>
            </a:r>
            <a:r>
              <a:rPr lang="ko-KR" altLang="en-US" sz="1600" spc="-150" dirty="0">
                <a:ea typeface="+mn-lt"/>
                <a:cs typeface="+mn-lt"/>
              </a:rPr>
              <a:t>기기 사용이 힘든 노인분들은 사용하기 힘들다 </a:t>
            </a:r>
            <a:endParaRPr 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3921B81-C796-4BD8-A372-18E09CFFB595}"/>
              </a:ext>
            </a:extLst>
          </p:cNvPr>
          <p:cNvSpPr txBox="1"/>
          <p:nvPr/>
        </p:nvSpPr>
        <p:spPr>
          <a:xfrm>
            <a:off x="980624" y="3187783"/>
            <a:ext cx="139172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업장의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단점</a:t>
            </a:r>
            <a:endParaRPr lang="en-US">
              <a:ea typeface="+mn-lt"/>
              <a:cs typeface="+mn-lt"/>
            </a:endParaRPr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/>
              <a:t>&gt;&gt;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E15C358-1FA5-47CB-8D9A-92A7B5D33465}"/>
              </a:ext>
            </a:extLst>
          </p:cNvPr>
          <p:cNvSpPr txBox="1"/>
          <p:nvPr/>
        </p:nvSpPr>
        <p:spPr>
          <a:xfrm>
            <a:off x="3051558" y="3141617"/>
            <a:ext cx="899159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1600" spc="-150" dirty="0">
                <a:ea typeface="+mn-lt"/>
                <a:cs typeface="+mn-lt"/>
              </a:rPr>
              <a:t>기계에 결함이 </a:t>
            </a:r>
            <a:r>
              <a:rPr lang="ko-KR" altLang="en-US" sz="1600" spc="-150" dirty="0">
                <a:ea typeface="+mn-lt"/>
                <a:cs typeface="+mn-lt"/>
              </a:rPr>
              <a:t>생기게 되면</a:t>
            </a:r>
            <a:r>
              <a:rPr lang="ko-KR" sz="1600" spc="-150" dirty="0">
                <a:ea typeface="+mn-lt"/>
                <a:cs typeface="+mn-lt"/>
              </a:rPr>
              <a:t> 당장 손님의 결제와 주문이 받기 힘들어진다</a:t>
            </a:r>
            <a:endParaRPr lang="ko-KR" dirty="0">
              <a:ea typeface="+mn-lt"/>
              <a:cs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F3C0C7C-65C6-490F-A953-EF7449FAE47A}"/>
              </a:ext>
            </a:extLst>
          </p:cNvPr>
          <p:cNvSpPr txBox="1"/>
          <p:nvPr/>
        </p:nvSpPr>
        <p:spPr>
          <a:xfrm>
            <a:off x="3060418" y="4023514"/>
            <a:ext cx="8993726" cy="368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spc="-150" dirty="0">
              <a:ea typeface="+mn-lt"/>
              <a:cs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EE1B45-F6F4-4551-9329-2ABE79454968}"/>
              </a:ext>
            </a:extLst>
          </p:cNvPr>
          <p:cNvSpPr txBox="1"/>
          <p:nvPr/>
        </p:nvSpPr>
        <p:spPr>
          <a:xfrm>
            <a:off x="1060368" y="5049202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0BC241-1D22-46C6-AC7E-C9769E22D4E4}"/>
              </a:ext>
            </a:extLst>
          </p:cNvPr>
          <p:cNvSpPr txBox="1"/>
          <p:nvPr/>
        </p:nvSpPr>
        <p:spPr>
          <a:xfrm>
            <a:off x="3051558" y="5003036"/>
            <a:ext cx="866376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600" spc="-1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ED9358D-1A3C-475E-B276-38B17FF322BF}"/>
              </a:ext>
            </a:extLst>
          </p:cNvPr>
          <p:cNvSpPr txBox="1"/>
          <p:nvPr/>
        </p:nvSpPr>
        <p:spPr>
          <a:xfrm>
            <a:off x="3060418" y="5858351"/>
            <a:ext cx="8993726" cy="368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ko-KR" sz="1600" spc="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40DB43-3EB3-59AE-16A2-D781A58F418C}"/>
              </a:ext>
            </a:extLst>
          </p:cNvPr>
          <p:cNvSpPr txBox="1"/>
          <p:nvPr/>
        </p:nvSpPr>
        <p:spPr>
          <a:xfrm>
            <a:off x="3012558" y="2223976"/>
            <a:ext cx="90022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06B52D-C141-888A-E00E-7A52A64992CA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202095028 김희수</a:t>
            </a:r>
          </a:p>
        </p:txBody>
      </p:sp>
    </p:spTree>
    <p:extLst>
      <p:ext uri="{BB962C8B-B14F-4D97-AF65-F5344CB8AC3E}">
        <p14:creationId xmlns:p14="http://schemas.microsoft.com/office/powerpoint/2010/main" val="346815775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47137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인식에 대해서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xmlns="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2CCD577-4D5C-4985-A8E9-92FAA6ADC7A7}"/>
              </a:ext>
            </a:extLst>
          </p:cNvPr>
          <p:cNvSpPr txBox="1"/>
          <p:nvPr/>
        </p:nvSpPr>
        <p:spPr>
          <a:xfrm>
            <a:off x="1530534" y="4232922"/>
            <a:ext cx="421485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9A44C7D-E4D4-47C9-B60D-807F0A893102}"/>
              </a:ext>
            </a:extLst>
          </p:cNvPr>
          <p:cNvSpPr txBox="1"/>
          <p:nvPr/>
        </p:nvSpPr>
        <p:spPr>
          <a:xfrm>
            <a:off x="1548087" y="1990365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3200" spc="-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xmlns="" id="{0BBFECA9-9B0D-A172-DA44-B8748E59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98" y="1396701"/>
            <a:ext cx="5507665" cy="4773434"/>
          </a:xfrm>
          <a:prstGeom prst="rect">
            <a:avLst/>
          </a:prstGeom>
        </p:spPr>
      </p:pic>
      <p:pic>
        <p:nvPicPr>
          <p:cNvPr id="10" name="그림 11" descr="차트, 파이 차트이(가) 표시된 사진&#10;&#10;자동 생성된 설명">
            <a:extLst>
              <a:ext uri="{FF2B5EF4-FFF2-40B4-BE49-F238E27FC236}">
                <a16:creationId xmlns:a16="http://schemas.microsoft.com/office/drawing/2014/main" xmlns="" id="{7837ED3A-55C7-3C41-7A94-2CEB1A46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79" y="1425215"/>
            <a:ext cx="4781106" cy="4742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3DD986-09D3-5E45-43EF-D21078DB18CA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202395020 신승훈 </a:t>
            </a:r>
          </a:p>
        </p:txBody>
      </p:sp>
    </p:spTree>
    <p:extLst>
      <p:ext uri="{BB962C8B-B14F-4D97-AF65-F5344CB8AC3E}">
        <p14:creationId xmlns:p14="http://schemas.microsoft.com/office/powerpoint/2010/main" val="350106992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47137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인식에 대해서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3446394-221F-4EE5-9197-C9A8E23F69C0}"/>
              </a:ext>
            </a:extLst>
          </p:cNvPr>
          <p:cNvSpPr/>
          <p:nvPr/>
        </p:nvSpPr>
        <p:spPr>
          <a:xfrm>
            <a:off x="1216757" y="1398321"/>
            <a:ext cx="5978966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xmlns="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2CCD577-4D5C-4985-A8E9-92FAA6ADC7A7}"/>
              </a:ext>
            </a:extLst>
          </p:cNvPr>
          <p:cNvSpPr txBox="1"/>
          <p:nvPr/>
        </p:nvSpPr>
        <p:spPr>
          <a:xfrm>
            <a:off x="1530534" y="4232922"/>
            <a:ext cx="421485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9A44C7D-E4D4-47C9-B60D-807F0A893102}"/>
              </a:ext>
            </a:extLst>
          </p:cNvPr>
          <p:cNvSpPr txBox="1"/>
          <p:nvPr/>
        </p:nvSpPr>
        <p:spPr>
          <a:xfrm>
            <a:off x="1548087" y="1990365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3200" spc="-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4DA06684-43E7-89D3-FF5E-6934F418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33" y="1286284"/>
            <a:ext cx="5658293" cy="5295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2D6EB0-2ED5-82E9-231A-E8F177E62098}"/>
              </a:ext>
            </a:extLst>
          </p:cNvPr>
          <p:cNvSpPr txBox="1"/>
          <p:nvPr/>
        </p:nvSpPr>
        <p:spPr>
          <a:xfrm>
            <a:off x="8089604" y="5528930"/>
            <a:ext cx="36593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출처 : </a:t>
            </a:r>
            <a:r>
              <a:rPr lang="ko-KR" dirty="0">
                <a:ea typeface="+mn-lt"/>
                <a:cs typeface="+mn-lt"/>
              </a:rPr>
              <a:t>https://hrcopinion.co.kr/archives/16282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E1FCBA9-63D5-6834-93E2-5360A31FFDF0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202395020 신승훈 </a:t>
            </a:r>
          </a:p>
        </p:txBody>
      </p:sp>
    </p:spTree>
    <p:extLst>
      <p:ext uri="{BB962C8B-B14F-4D97-AF65-F5344CB8AC3E}">
        <p14:creationId xmlns:p14="http://schemas.microsoft.com/office/powerpoint/2010/main" val="295035449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98218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구상화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그림 11" descr="도표이(가) 표시된 사진&#10;&#10;자동 생성된 설명">
            <a:extLst>
              <a:ext uri="{FF2B5EF4-FFF2-40B4-BE49-F238E27FC236}">
                <a16:creationId xmlns:a16="http://schemas.microsoft.com/office/drawing/2014/main" xmlns="" id="{E57C8C52-B51A-A2A7-6BEA-13F0B82E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72" y="1292518"/>
            <a:ext cx="5853222" cy="5212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C7C6B2-E43F-A50C-ECF4-BCB96C325910}"/>
              </a:ext>
            </a:extLst>
          </p:cNvPr>
          <p:cNvSpPr txBox="1"/>
          <p:nvPr/>
        </p:nvSpPr>
        <p:spPr>
          <a:xfrm>
            <a:off x="10260418" y="575930"/>
            <a:ext cx="177209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/>
              <a:t>202095028 김희수</a:t>
            </a: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3106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08637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키오스크의 추상화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071699-A09A-7807-6877-EE0710247FB2}"/>
              </a:ext>
            </a:extLst>
          </p:cNvPr>
          <p:cNvSpPr txBox="1"/>
          <p:nvPr/>
        </p:nvSpPr>
        <p:spPr>
          <a:xfrm>
            <a:off x="1063255" y="1231603"/>
            <a:ext cx="96224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분해 : 복잡한 문제를 작은 문제로 나누어 </a:t>
            </a:r>
            <a:r>
              <a:rPr lang="ko-KR" altLang="en-US" dirty="0" err="1"/>
              <a:t>처리하는것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19AFE63-D09B-80B7-582B-01D0BAD6FC7C}"/>
              </a:ext>
            </a:extLst>
          </p:cNvPr>
          <p:cNvSpPr txBox="1"/>
          <p:nvPr/>
        </p:nvSpPr>
        <p:spPr>
          <a:xfrm>
            <a:off x="1408813" y="2410046"/>
            <a:ext cx="8683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xmlns="" id="{C7F432ED-CD77-250D-5AF5-26E8C94E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04" y="2082160"/>
            <a:ext cx="6721548" cy="4731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ECC17A9-9D5F-D022-F6FB-4C1B4DA68427}"/>
              </a:ext>
            </a:extLst>
          </p:cNvPr>
          <p:cNvSpPr txBox="1"/>
          <p:nvPr/>
        </p:nvSpPr>
        <p:spPr>
          <a:xfrm>
            <a:off x="8984511" y="726557"/>
            <a:ext cx="14531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000" dirty="0">
                <a:ea typeface="+mn-lt"/>
                <a:cs typeface="+mn-lt"/>
              </a:rPr>
              <a:t>201894064 </a:t>
            </a:r>
            <a:r>
              <a:rPr lang="ko-KR" altLang="en-US" sz="1000" dirty="0">
                <a:ea typeface="+mn-lt"/>
                <a:cs typeface="+mn-lt"/>
              </a:rPr>
              <a:t>정성훈</a:t>
            </a:r>
            <a:endParaRPr lang="ko-KR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80277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283</Words>
  <Application>Microsoft Office PowerPoint</Application>
  <PresentationFormat>사용자 지정</PresentationFormat>
  <Paragraphs>78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정성훈</cp:lastModifiedBy>
  <cp:revision>211</cp:revision>
  <dcterms:created xsi:type="dcterms:W3CDTF">2020-07-12T23:40:59Z</dcterms:created>
  <dcterms:modified xsi:type="dcterms:W3CDTF">2023-03-28T12:58:27Z</dcterms:modified>
</cp:coreProperties>
</file>