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7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4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D9C9-A2A7-4F0D-A850-6E43DAD7117E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EC18-99F9-459B-A3E7-7CF606DF8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7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3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06271" y="1062205"/>
            <a:ext cx="12085729" cy="5571428"/>
            <a:chOff x="165387" y="147394"/>
            <a:chExt cx="12026613" cy="5571428"/>
          </a:xfrm>
        </p:grpSpPr>
        <p:sp>
          <p:nvSpPr>
            <p:cNvPr id="35" name="원통 34"/>
            <p:cNvSpPr/>
            <p:nvPr/>
          </p:nvSpPr>
          <p:spPr>
            <a:xfrm>
              <a:off x="9552905" y="3743146"/>
              <a:ext cx="2542353" cy="1975676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/>
                <a:t>Open API</a:t>
              </a:r>
              <a:endParaRPr lang="ko-KR" altLang="en-US" sz="2800" b="1" dirty="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65387" y="147394"/>
              <a:ext cx="12026613" cy="5454504"/>
              <a:chOff x="165101" y="147394"/>
              <a:chExt cx="11968521" cy="545450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65101" y="1051961"/>
                <a:ext cx="2797694" cy="22188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497744" y="1240458"/>
                <a:ext cx="2138713" cy="18006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 smtClean="0">
                    <a:solidFill>
                      <a:schemeClr val="tx1"/>
                    </a:solidFill>
                  </a:rPr>
                  <a:t>Table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0485" y="147394"/>
                <a:ext cx="251604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b="1" dirty="0" smtClean="0"/>
                  <a:t>Browser</a:t>
                </a:r>
                <a:endParaRPr lang="ko-KR" altLang="en-US" sz="4400" b="1" dirty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9423284" y="147395"/>
                <a:ext cx="2710338" cy="3691891"/>
                <a:chOff x="9423284" y="147395"/>
                <a:chExt cx="2710338" cy="369189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9423284" y="147395"/>
                  <a:ext cx="27103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b="1" dirty="0" smtClean="0"/>
                    <a:t>Resource</a:t>
                  </a:r>
                  <a:endParaRPr lang="ko-KR" altLang="en-US" sz="4400" b="1" dirty="0"/>
                </a:p>
              </p:txBody>
            </p:sp>
            <p:sp>
              <p:nvSpPr>
                <p:cNvPr id="12" name="원통 11"/>
                <p:cNvSpPr/>
                <p:nvPr/>
              </p:nvSpPr>
              <p:spPr>
                <a:xfrm>
                  <a:off x="9507274" y="889935"/>
                  <a:ext cx="2542353" cy="2949351"/>
                </a:xfrm>
                <a:prstGeom prst="can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b="1" dirty="0" smtClean="0"/>
                    <a:t>Oracle</a:t>
                  </a:r>
                </a:p>
                <a:p>
                  <a:pPr algn="ctr"/>
                  <a:r>
                    <a:rPr lang="en-US" altLang="ko-KR" sz="4400" b="1" dirty="0" smtClean="0"/>
                    <a:t>DB</a:t>
                  </a:r>
                  <a:endParaRPr lang="ko-KR" altLang="en-US" sz="4400" b="1" dirty="0"/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165101" y="3383037"/>
                <a:ext cx="2797694" cy="22188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497744" y="3571534"/>
                <a:ext cx="2138713" cy="18006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b="1" dirty="0" smtClean="0">
                    <a:solidFill>
                      <a:schemeClr val="tx1"/>
                    </a:solidFill>
                  </a:rPr>
                  <a:t>Admin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842987" y="147395"/>
              <a:ext cx="5004000" cy="5571427"/>
              <a:chOff x="3842987" y="147395"/>
              <a:chExt cx="5004000" cy="5571427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3842987" y="822822"/>
                <a:ext cx="5004000" cy="4896000"/>
              </a:xfrm>
              <a:prstGeom prst="roundRect">
                <a:avLst>
                  <a:gd name="adj" fmla="val 747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91343" y="147395"/>
                <a:ext cx="29072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b="1" dirty="0" smtClean="0"/>
                  <a:t>Container</a:t>
                </a:r>
                <a:endParaRPr lang="ko-KR" altLang="en-US" sz="44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530873" y="3467938"/>
                <a:ext cx="1734967" cy="170839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3200" b="1" dirty="0" smtClean="0">
                    <a:solidFill>
                      <a:prstClr val="white"/>
                    </a:solidFill>
                  </a:rPr>
                  <a:t>Maven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59399" y="1368156"/>
                <a:ext cx="1734967" cy="170839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/>
                  <a:t>Spring</a:t>
                </a:r>
              </a:p>
              <a:p>
                <a:pPr algn="ctr"/>
                <a:r>
                  <a:rPr lang="en-US" altLang="ko-KR" sz="3200" b="1" dirty="0" smtClean="0"/>
                  <a:t>MVC</a:t>
                </a:r>
                <a:endParaRPr lang="ko-KR" altLang="en-US" sz="32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469406" y="3471705"/>
                <a:ext cx="1729371" cy="17046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/>
                  <a:t>Mybatis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498419" y="1364389"/>
                <a:ext cx="1734967" cy="170839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b="1" dirty="0" smtClean="0"/>
                  <a:t>Tomcat</a:t>
                </a:r>
                <a:endParaRPr lang="ko-KR" altLang="en-US" sz="3200" b="1" dirty="0"/>
              </a:p>
            </p:txBody>
          </p:sp>
        </p:grpSp>
        <p:sp>
          <p:nvSpPr>
            <p:cNvPr id="27" name="왼쪽/오른쪽 화살표 26"/>
            <p:cNvSpPr/>
            <p:nvPr/>
          </p:nvSpPr>
          <p:spPr>
            <a:xfrm>
              <a:off x="8325380" y="2140790"/>
              <a:ext cx="1677270" cy="817390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777201" y="1425178"/>
              <a:ext cx="1506603" cy="77361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Request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774763" y="2175888"/>
              <a:ext cx="1506603" cy="792242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/오른쪽 화살표 36"/>
            <p:cNvSpPr/>
            <p:nvPr/>
          </p:nvSpPr>
          <p:spPr>
            <a:xfrm>
              <a:off x="8325381" y="4497312"/>
              <a:ext cx="1677270" cy="563484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2774764" y="3609585"/>
              <a:ext cx="1506603" cy="77361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왼쪽 화살표 40"/>
            <p:cNvSpPr/>
            <p:nvPr/>
          </p:nvSpPr>
          <p:spPr>
            <a:xfrm>
              <a:off x="2755480" y="4360295"/>
              <a:ext cx="1506603" cy="792242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6271" y="-3553"/>
            <a:ext cx="4779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시스템 구조도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807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06271" y="915020"/>
            <a:ext cx="12085729" cy="5872642"/>
            <a:chOff x="106271" y="191266"/>
            <a:chExt cx="12085729" cy="5872642"/>
          </a:xfrm>
        </p:grpSpPr>
        <p:grpSp>
          <p:nvGrpSpPr>
            <p:cNvPr id="33" name="그룹 32"/>
            <p:cNvGrpSpPr/>
            <p:nvPr/>
          </p:nvGrpSpPr>
          <p:grpSpPr>
            <a:xfrm>
              <a:off x="106271" y="232688"/>
              <a:ext cx="12085729" cy="5586472"/>
              <a:chOff x="106271" y="232688"/>
              <a:chExt cx="12027351" cy="558647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6271" y="1629550"/>
                <a:ext cx="2797694" cy="41896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61375" y="2029145"/>
                <a:ext cx="2487486" cy="339042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400" dirty="0" smtClean="0">
                    <a:solidFill>
                      <a:schemeClr val="tx1"/>
                    </a:solidFill>
                  </a:rPr>
                  <a:t>Table/</a:t>
                </a:r>
              </a:p>
              <a:p>
                <a:pPr algn="ctr"/>
                <a:r>
                  <a:rPr lang="en-US" altLang="ko-KR" sz="4400" dirty="0" smtClean="0">
                    <a:solidFill>
                      <a:schemeClr val="tx1"/>
                    </a:solidFill>
                  </a:rPr>
                  <a:t>Admin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7742" y="960707"/>
                <a:ext cx="25160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/>
                  <a:t>Browser</a:t>
                </a:r>
                <a:endParaRPr lang="ko-KR" altLang="en-US" sz="4000" b="1" dirty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9423284" y="232688"/>
                <a:ext cx="2710338" cy="3855544"/>
                <a:chOff x="9423284" y="232688"/>
                <a:chExt cx="2710338" cy="3855544"/>
              </a:xfrm>
            </p:grpSpPr>
            <p:sp>
              <p:nvSpPr>
                <p:cNvPr id="12" name="원통 11"/>
                <p:cNvSpPr/>
                <p:nvPr/>
              </p:nvSpPr>
              <p:spPr>
                <a:xfrm>
                  <a:off x="9507277" y="1009511"/>
                  <a:ext cx="2542353" cy="3078721"/>
                </a:xfrm>
                <a:prstGeom prst="can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4400" b="1" dirty="0" smtClean="0"/>
                    <a:t>Oracle</a:t>
                  </a:r>
                </a:p>
                <a:p>
                  <a:pPr algn="ctr"/>
                  <a:r>
                    <a:rPr lang="en-US" altLang="ko-KR" sz="4400" b="1" dirty="0" smtClean="0"/>
                    <a:t>DB</a:t>
                  </a:r>
                  <a:endParaRPr lang="ko-KR" altLang="en-US" sz="4400" b="1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9423284" y="232688"/>
                  <a:ext cx="27103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400" b="1" dirty="0" smtClean="0"/>
                    <a:t>Resource</a:t>
                  </a:r>
                  <a:endParaRPr lang="ko-KR" altLang="en-US" sz="4400" b="1" dirty="0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3836945" y="191266"/>
              <a:ext cx="5004000" cy="5627894"/>
              <a:chOff x="3836945" y="191266"/>
              <a:chExt cx="5004000" cy="5627894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3836945" y="923160"/>
                <a:ext cx="5004000" cy="4896000"/>
              </a:xfrm>
              <a:prstGeom prst="roundRect">
                <a:avLst>
                  <a:gd name="adj" fmla="val 747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85301" y="191266"/>
                <a:ext cx="29072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b="1" dirty="0" smtClean="0"/>
                  <a:t>Container</a:t>
                </a:r>
                <a:endParaRPr lang="ko-KR" altLang="en-US" sz="44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884975" y="4328347"/>
                <a:ext cx="2902481" cy="101804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Controller</a:t>
                </a:r>
              </a:p>
              <a:p>
                <a:pPr lvl="0"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Servlet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84976" y="1401908"/>
                <a:ext cx="2907612" cy="101206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Model</a:t>
                </a:r>
              </a:p>
              <a:p>
                <a:pPr algn="ctr"/>
                <a:r>
                  <a:rPr lang="en-US" altLang="ko-KR" b="1" dirty="0" smtClean="0"/>
                  <a:t>Service, Dao</a:t>
                </a:r>
                <a:endParaRPr lang="ko-KR" altLang="en-US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884975" y="2862136"/>
                <a:ext cx="2902481" cy="1018047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/>
                  <a:t>View</a:t>
                </a:r>
              </a:p>
              <a:p>
                <a:pPr algn="ctr"/>
                <a:r>
                  <a:rPr lang="en-US" altLang="ko-KR" b="1" dirty="0" smtClean="0"/>
                  <a:t>JSP</a:t>
                </a:r>
                <a:endParaRPr lang="ko-KR" altLang="en-US" b="1" dirty="0"/>
              </a:p>
            </p:txBody>
          </p:sp>
        </p:grpSp>
        <p:sp>
          <p:nvSpPr>
            <p:cNvPr id="27" name="왼쪽/오른쪽 화살표 26"/>
            <p:cNvSpPr/>
            <p:nvPr/>
          </p:nvSpPr>
          <p:spPr>
            <a:xfrm>
              <a:off x="8277270" y="2355969"/>
              <a:ext cx="1771095" cy="817390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2466932" y="2548872"/>
              <a:ext cx="1771095" cy="1028781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Request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왼쪽 화살표 25"/>
            <p:cNvSpPr/>
            <p:nvPr/>
          </p:nvSpPr>
          <p:spPr>
            <a:xfrm>
              <a:off x="2466932" y="3836142"/>
              <a:ext cx="1771095" cy="1053551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원통 34"/>
            <p:cNvSpPr/>
            <p:nvPr/>
          </p:nvSpPr>
          <p:spPr>
            <a:xfrm>
              <a:off x="9507277" y="4088232"/>
              <a:ext cx="2542353" cy="1975676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 smtClean="0"/>
                <a:t>외부 </a:t>
              </a:r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  <p:sp>
          <p:nvSpPr>
            <p:cNvPr id="37" name="왼쪽/오른쪽 화살표 36"/>
            <p:cNvSpPr/>
            <p:nvPr/>
          </p:nvSpPr>
          <p:spPr>
            <a:xfrm>
              <a:off x="8415021" y="4856081"/>
              <a:ext cx="1495591" cy="563484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6271" y="100537"/>
            <a:ext cx="4779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시스템 구조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920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2694" y="1037696"/>
            <a:ext cx="12026612" cy="5770036"/>
            <a:chOff x="165387" y="147395"/>
            <a:chExt cx="12026612" cy="5770036"/>
          </a:xfrm>
        </p:grpSpPr>
        <p:sp>
          <p:nvSpPr>
            <p:cNvPr id="9" name="원통 8"/>
            <p:cNvSpPr/>
            <p:nvPr/>
          </p:nvSpPr>
          <p:spPr>
            <a:xfrm>
              <a:off x="9559076" y="3941755"/>
              <a:ext cx="2542353" cy="1975676"/>
            </a:xfrm>
            <a:prstGeom prst="can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800" b="1" dirty="0" smtClean="0"/>
                <a:t>외부 </a:t>
              </a:r>
              <a:r>
                <a:rPr lang="en-US" altLang="ko-KR" sz="2800" b="1" dirty="0" smtClean="0"/>
                <a:t>DB</a:t>
              </a:r>
              <a:endParaRPr lang="ko-KR" altLang="en-US" sz="2800" b="1" dirty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65387" y="147395"/>
              <a:ext cx="12026612" cy="5671765"/>
              <a:chOff x="165101" y="147395"/>
              <a:chExt cx="11968521" cy="567176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65101" y="1051962"/>
                <a:ext cx="2797694" cy="47671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500322" y="1372695"/>
                <a:ext cx="2138713" cy="18006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400" dirty="0" smtClean="0">
                    <a:solidFill>
                      <a:schemeClr val="tx1"/>
                    </a:solidFill>
                  </a:rPr>
                  <a:t>Table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23" name="TextBox 17"/>
              <p:cNvSpPr txBox="1"/>
              <p:nvPr/>
            </p:nvSpPr>
            <p:spPr>
              <a:xfrm>
                <a:off x="232817" y="214958"/>
                <a:ext cx="251604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400" b="1" dirty="0" smtClean="0"/>
                  <a:t>Browser</a:t>
                </a:r>
                <a:endParaRPr lang="ko-KR" altLang="en-US" sz="4400" b="1" dirty="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9423284" y="147395"/>
                <a:ext cx="2710338" cy="3940837"/>
                <a:chOff x="9423284" y="147395"/>
                <a:chExt cx="2710338" cy="3940837"/>
              </a:xfrm>
            </p:grpSpPr>
            <p:sp>
              <p:nvSpPr>
                <p:cNvPr id="26" name="TextBox 23"/>
                <p:cNvSpPr txBox="1"/>
                <p:nvPr/>
              </p:nvSpPr>
              <p:spPr>
                <a:xfrm>
                  <a:off x="9423284" y="147395"/>
                  <a:ext cx="27103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4400" b="1" dirty="0" smtClean="0"/>
                    <a:t>Resource</a:t>
                  </a:r>
                  <a:endParaRPr lang="ko-KR" altLang="en-US" sz="4400" b="1" dirty="0"/>
                </a:p>
              </p:txBody>
            </p:sp>
            <p:sp>
              <p:nvSpPr>
                <p:cNvPr id="27" name="원통 26"/>
                <p:cNvSpPr/>
                <p:nvPr/>
              </p:nvSpPr>
              <p:spPr>
                <a:xfrm>
                  <a:off x="9507277" y="1009511"/>
                  <a:ext cx="2542353" cy="3078721"/>
                </a:xfrm>
                <a:prstGeom prst="can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4400" b="1" dirty="0" smtClean="0"/>
                    <a:t>Oracle</a:t>
                  </a:r>
                </a:p>
                <a:p>
                  <a:pPr algn="ctr"/>
                  <a:r>
                    <a:rPr lang="en-US" altLang="ko-KR" sz="4400" b="1" dirty="0" smtClean="0"/>
                    <a:t>DB</a:t>
                  </a:r>
                  <a:endParaRPr lang="ko-KR" altLang="en-US" sz="4400" b="1" dirty="0"/>
                </a:p>
              </p:txBody>
            </p:sp>
          </p:grpSp>
          <p:sp>
            <p:nvSpPr>
              <p:cNvPr id="25" name="모서리가 둥근 직사각형 24"/>
              <p:cNvSpPr/>
              <p:nvPr/>
            </p:nvSpPr>
            <p:spPr>
              <a:xfrm>
                <a:off x="500322" y="3701125"/>
                <a:ext cx="2138713" cy="18006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400" dirty="0" smtClean="0">
                    <a:solidFill>
                      <a:schemeClr val="tx1"/>
                    </a:solidFill>
                  </a:rPr>
                  <a:t>Admin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836945" y="191266"/>
              <a:ext cx="5004000" cy="5627894"/>
              <a:chOff x="3836945" y="191266"/>
              <a:chExt cx="5004000" cy="5627894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836945" y="923160"/>
                <a:ext cx="5004000" cy="4896000"/>
              </a:xfrm>
              <a:prstGeom prst="roundRect">
                <a:avLst>
                  <a:gd name="adj" fmla="val 747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TextBox 22"/>
              <p:cNvSpPr txBox="1"/>
              <p:nvPr/>
            </p:nvSpPr>
            <p:spPr>
              <a:xfrm>
                <a:off x="4885301" y="191266"/>
                <a:ext cx="29072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400" b="1" dirty="0" smtClean="0"/>
                  <a:t>Container</a:t>
                </a:r>
                <a:endParaRPr lang="ko-KR" altLang="en-US" sz="44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3761" y="3533814"/>
                <a:ext cx="1877425" cy="146479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Controller</a:t>
                </a:r>
              </a:p>
              <a:p>
                <a:pPr lvl="0" algn="ctr"/>
                <a:r>
                  <a:rPr lang="en-US" altLang="ko-KR" b="1" dirty="0" smtClean="0">
                    <a:solidFill>
                      <a:prstClr val="white"/>
                    </a:solidFill>
                  </a:rPr>
                  <a:t>Servlet</a:t>
                </a: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079603" y="1433559"/>
                <a:ext cx="2512216" cy="14604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 b="1" dirty="0" smtClean="0"/>
                  <a:t>Model</a:t>
                </a:r>
              </a:p>
              <a:p>
                <a:pPr algn="ctr"/>
                <a:r>
                  <a:rPr lang="en-US" altLang="ko-KR" b="1" dirty="0" smtClean="0"/>
                  <a:t>Service, Dao</a:t>
                </a:r>
                <a:endParaRPr lang="ko-KR" altLang="en-US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360985" y="3538168"/>
                <a:ext cx="1643017" cy="1460439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800" b="1" dirty="0" smtClean="0"/>
                  <a:t>View</a:t>
                </a:r>
              </a:p>
              <a:p>
                <a:pPr algn="ctr"/>
                <a:r>
                  <a:rPr lang="en-US" altLang="ko-KR" b="1" dirty="0" smtClean="0"/>
                  <a:t>JSP</a:t>
                </a:r>
                <a:endParaRPr lang="ko-KR" altLang="en-US" b="1" dirty="0"/>
              </a:p>
            </p:txBody>
          </p:sp>
        </p:grpSp>
        <p:sp>
          <p:nvSpPr>
            <p:cNvPr id="12" name="왼쪽/오른쪽 화살표 11"/>
            <p:cNvSpPr/>
            <p:nvPr/>
          </p:nvSpPr>
          <p:spPr>
            <a:xfrm>
              <a:off x="8277270" y="2355969"/>
              <a:ext cx="1771095" cy="817390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2761688" y="2211143"/>
              <a:ext cx="1506603" cy="962216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Request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왼쪽 화살표 13"/>
            <p:cNvSpPr/>
            <p:nvPr/>
          </p:nvSpPr>
          <p:spPr>
            <a:xfrm>
              <a:off x="2761688" y="3499214"/>
              <a:ext cx="1506603" cy="985384"/>
            </a:xfrm>
            <a:prstGeom prst="lef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Response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왼쪽/오른쪽 화살표 14"/>
            <p:cNvSpPr/>
            <p:nvPr/>
          </p:nvSpPr>
          <p:spPr>
            <a:xfrm>
              <a:off x="8453879" y="4898100"/>
              <a:ext cx="1495591" cy="563484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" name="TextBox 39"/>
          <p:cNvSpPr txBox="1"/>
          <p:nvPr/>
        </p:nvSpPr>
        <p:spPr>
          <a:xfrm>
            <a:off x="82694" y="50269"/>
            <a:ext cx="4779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/>
              <a:t>시스템 구조</a:t>
            </a:r>
            <a:endParaRPr lang="ko-KR" altLang="en-US" sz="4400" b="1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08092" y="3604491"/>
            <a:ext cx="506188" cy="936461"/>
          </a:xfrm>
          <a:prstGeom prst="straightConnector1">
            <a:avLst/>
          </a:prstGeom>
          <a:ln w="63500" cmpd="sng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682937" y="4778049"/>
            <a:ext cx="950335" cy="1"/>
          </a:xfrm>
          <a:prstGeom prst="straightConnector1">
            <a:avLst/>
          </a:prstGeom>
          <a:ln w="63500" cmpd="sng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064766" y="3619492"/>
            <a:ext cx="425076" cy="955250"/>
          </a:xfrm>
          <a:prstGeom prst="straightConnector1">
            <a:avLst/>
          </a:prstGeom>
          <a:ln w="63500" cmpd="sng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61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20</cp:revision>
  <dcterms:created xsi:type="dcterms:W3CDTF">2020-08-31T01:47:37Z</dcterms:created>
  <dcterms:modified xsi:type="dcterms:W3CDTF">2020-09-07T13:06:33Z</dcterms:modified>
</cp:coreProperties>
</file>