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E1995-CF30-417E-86F3-C7C3B9CE94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31E054-A92C-4A1A-8A88-376188D49A19}">
      <dgm:prSet phldrT="[텍스트]"/>
      <dgm:spPr/>
      <dgm:t>
        <a:bodyPr/>
        <a:lstStyle/>
        <a:p>
          <a:pPr latinLnBrk="1"/>
          <a:r>
            <a:rPr lang="en-US" altLang="ko-KR" dirty="0" err="1"/>
            <a:t>MainActivity</a:t>
          </a:r>
          <a:endParaRPr lang="ko-KR" altLang="en-US" dirty="0"/>
        </a:p>
      </dgm:t>
    </dgm:pt>
    <dgm:pt modelId="{BE080924-6AA3-45AC-9369-9C240360AF10}" type="parTrans" cxnId="{981C795A-43A7-4A24-A2E8-588D8733053A}">
      <dgm:prSet/>
      <dgm:spPr/>
      <dgm:t>
        <a:bodyPr/>
        <a:lstStyle/>
        <a:p>
          <a:pPr latinLnBrk="1"/>
          <a:endParaRPr lang="ko-KR" altLang="en-US"/>
        </a:p>
      </dgm:t>
    </dgm:pt>
    <dgm:pt modelId="{ED74992B-85A9-47F2-A6E0-A111300BD271}" type="sibTrans" cxnId="{981C795A-43A7-4A24-A2E8-588D8733053A}">
      <dgm:prSet/>
      <dgm:spPr/>
      <dgm:t>
        <a:bodyPr/>
        <a:lstStyle/>
        <a:p>
          <a:pPr latinLnBrk="1"/>
          <a:endParaRPr lang="ko-KR" altLang="en-US"/>
        </a:p>
      </dgm:t>
    </dgm:pt>
    <dgm:pt modelId="{923CF131-9A76-4F19-B340-805186BBE2A1}">
      <dgm:prSet phldrT="[텍스트]"/>
      <dgm:spPr/>
      <dgm:t>
        <a:bodyPr/>
        <a:lstStyle/>
        <a:p>
          <a:pPr latinLnBrk="1"/>
          <a:r>
            <a:rPr lang="en-US" altLang="ko-KR" dirty="0"/>
            <a:t>Login</a:t>
          </a:r>
          <a:endParaRPr lang="ko-KR" altLang="en-US" dirty="0"/>
        </a:p>
      </dgm:t>
    </dgm:pt>
    <dgm:pt modelId="{4A180F8A-FD93-4EFC-B7E5-85A7C0FBE98E}" type="parTrans" cxnId="{5A4973A2-10AC-400A-9A7D-95B2BB6D2F6F}">
      <dgm:prSet/>
      <dgm:spPr/>
      <dgm:t>
        <a:bodyPr/>
        <a:lstStyle/>
        <a:p>
          <a:pPr latinLnBrk="1"/>
          <a:endParaRPr lang="ko-KR" altLang="en-US"/>
        </a:p>
      </dgm:t>
    </dgm:pt>
    <dgm:pt modelId="{00413CBF-099C-4033-8DB3-98A998E193D3}" type="sibTrans" cxnId="{5A4973A2-10AC-400A-9A7D-95B2BB6D2F6F}">
      <dgm:prSet/>
      <dgm:spPr/>
      <dgm:t>
        <a:bodyPr/>
        <a:lstStyle/>
        <a:p>
          <a:pPr latinLnBrk="1"/>
          <a:endParaRPr lang="ko-KR" altLang="en-US"/>
        </a:p>
      </dgm:t>
    </dgm:pt>
    <dgm:pt modelId="{FF7CD6FC-0274-4571-946D-5A0A826F45EE}">
      <dgm:prSet phldrT="[텍스트]"/>
      <dgm:spPr/>
      <dgm:t>
        <a:bodyPr/>
        <a:lstStyle/>
        <a:p>
          <a:pPr latinLnBrk="1"/>
          <a:r>
            <a:rPr lang="en-US" altLang="ko-KR" dirty="0" err="1"/>
            <a:t>BroadCast</a:t>
          </a:r>
          <a:r>
            <a:rPr lang="en-US" altLang="ko-KR" dirty="0"/>
            <a:t> (</a:t>
          </a:r>
          <a:r>
            <a:rPr lang="en-US" altLang="ko-KR" dirty="0" err="1"/>
            <a:t>Connectivity_chage</a:t>
          </a:r>
          <a:r>
            <a:rPr lang="en-US" altLang="ko-KR" dirty="0"/>
            <a:t>)</a:t>
          </a:r>
          <a:endParaRPr lang="ko-KR" altLang="en-US" dirty="0"/>
        </a:p>
      </dgm:t>
    </dgm:pt>
    <dgm:pt modelId="{F6909A9C-2F4A-4958-8656-9FD35F797FDA}" type="parTrans" cxnId="{B8A2CC39-3450-447E-993C-771CC2F54074}">
      <dgm:prSet/>
      <dgm:spPr/>
      <dgm:t>
        <a:bodyPr/>
        <a:lstStyle/>
        <a:p>
          <a:pPr latinLnBrk="1"/>
          <a:endParaRPr lang="ko-KR" altLang="en-US"/>
        </a:p>
      </dgm:t>
    </dgm:pt>
    <dgm:pt modelId="{9E9142F5-918A-4D9F-B632-CD0815E3C100}" type="sibTrans" cxnId="{B8A2CC39-3450-447E-993C-771CC2F54074}">
      <dgm:prSet/>
      <dgm:spPr/>
      <dgm:t>
        <a:bodyPr/>
        <a:lstStyle/>
        <a:p>
          <a:pPr latinLnBrk="1"/>
          <a:endParaRPr lang="ko-KR" altLang="en-US"/>
        </a:p>
      </dgm:t>
    </dgm:pt>
    <dgm:pt modelId="{56B44FCD-A383-477D-B77A-E1A2C515AFC6}">
      <dgm:prSet phldrT="[텍스트]"/>
      <dgm:spPr/>
      <dgm:t>
        <a:bodyPr/>
        <a:lstStyle/>
        <a:p>
          <a:pPr latinLnBrk="1"/>
          <a:r>
            <a:rPr lang="en-US" altLang="ko-KR" dirty="0" err="1"/>
            <a:t>SecondActivity</a:t>
          </a:r>
          <a:endParaRPr lang="ko-KR" altLang="en-US" dirty="0"/>
        </a:p>
      </dgm:t>
    </dgm:pt>
    <dgm:pt modelId="{EE6D0C25-A5DD-40FA-957B-B89C40C3ABB2}" type="parTrans" cxnId="{37DE736F-ADD6-41F6-BA62-3387AE8F94D0}">
      <dgm:prSet/>
      <dgm:spPr/>
      <dgm:t>
        <a:bodyPr/>
        <a:lstStyle/>
        <a:p>
          <a:pPr latinLnBrk="1"/>
          <a:endParaRPr lang="ko-KR" altLang="en-US"/>
        </a:p>
      </dgm:t>
    </dgm:pt>
    <dgm:pt modelId="{23BDF14E-B3C0-4639-B8B3-7576DD7D5480}" type="sibTrans" cxnId="{37DE736F-ADD6-41F6-BA62-3387AE8F94D0}">
      <dgm:prSet/>
      <dgm:spPr/>
      <dgm:t>
        <a:bodyPr/>
        <a:lstStyle/>
        <a:p>
          <a:pPr latinLnBrk="1"/>
          <a:endParaRPr lang="ko-KR" altLang="en-US"/>
        </a:p>
      </dgm:t>
    </dgm:pt>
    <dgm:pt modelId="{D9ED8B23-415C-4D61-B034-C9726A52C656}">
      <dgm:prSet phldrT="[텍스트]"/>
      <dgm:spPr/>
      <dgm:t>
        <a:bodyPr/>
        <a:lstStyle/>
        <a:p>
          <a:pPr latinLnBrk="1"/>
          <a:r>
            <a:rPr lang="en-US" altLang="ko-KR" dirty="0"/>
            <a:t>Fragment (Bottom Nav)</a:t>
          </a:r>
          <a:endParaRPr lang="ko-KR" altLang="en-US" dirty="0"/>
        </a:p>
      </dgm:t>
    </dgm:pt>
    <dgm:pt modelId="{8982B32B-180A-4074-A4E5-AFE02EF3FA56}" type="parTrans" cxnId="{E463CB59-1047-4E79-9F9F-AE099B0502F5}">
      <dgm:prSet/>
      <dgm:spPr/>
      <dgm:t>
        <a:bodyPr/>
        <a:lstStyle/>
        <a:p>
          <a:pPr latinLnBrk="1"/>
          <a:endParaRPr lang="ko-KR" altLang="en-US"/>
        </a:p>
      </dgm:t>
    </dgm:pt>
    <dgm:pt modelId="{E32A4C3A-82F6-4A41-86B8-8D7D5DDC7055}" type="sibTrans" cxnId="{E463CB59-1047-4E79-9F9F-AE099B0502F5}">
      <dgm:prSet/>
      <dgm:spPr/>
      <dgm:t>
        <a:bodyPr/>
        <a:lstStyle/>
        <a:p>
          <a:pPr latinLnBrk="1"/>
          <a:endParaRPr lang="ko-KR" altLang="en-US"/>
        </a:p>
      </dgm:t>
    </dgm:pt>
    <dgm:pt modelId="{4508BACE-EBF8-4F72-B78B-196C9A2BBDD9}">
      <dgm:prSet phldrT="[텍스트]"/>
      <dgm:spPr/>
      <dgm:t>
        <a:bodyPr/>
        <a:lstStyle/>
        <a:p>
          <a:pPr latinLnBrk="1"/>
          <a:r>
            <a:rPr lang="en-US" altLang="ko-KR" dirty="0"/>
            <a:t>Fragment</a:t>
          </a:r>
          <a:endParaRPr lang="ko-KR" altLang="en-US" dirty="0"/>
        </a:p>
      </dgm:t>
    </dgm:pt>
    <dgm:pt modelId="{0B477C48-4612-4E39-84E0-89C3B4E35737}" type="parTrans" cxnId="{E0A6CEBB-357A-46A1-91F9-CCFBF82F486E}">
      <dgm:prSet/>
      <dgm:spPr/>
      <dgm:t>
        <a:bodyPr/>
        <a:lstStyle/>
        <a:p>
          <a:pPr latinLnBrk="1"/>
          <a:endParaRPr lang="ko-KR" altLang="en-US"/>
        </a:p>
      </dgm:t>
    </dgm:pt>
    <dgm:pt modelId="{570E1191-F344-4F34-8AB4-A864F8B50DB9}" type="sibTrans" cxnId="{E0A6CEBB-357A-46A1-91F9-CCFBF82F486E}">
      <dgm:prSet/>
      <dgm:spPr/>
      <dgm:t>
        <a:bodyPr/>
        <a:lstStyle/>
        <a:p>
          <a:pPr latinLnBrk="1"/>
          <a:endParaRPr lang="ko-KR" altLang="en-US"/>
        </a:p>
      </dgm:t>
    </dgm:pt>
    <dgm:pt modelId="{6417B626-DE8E-43C6-856F-E0C72521C11A}">
      <dgm:prSet phldrT="[텍스트]"/>
      <dgm:spPr/>
      <dgm:t>
        <a:bodyPr/>
        <a:lstStyle/>
        <a:p>
          <a:pPr latinLnBrk="1"/>
          <a:r>
            <a:rPr lang="en-US" altLang="ko-KR" dirty="0"/>
            <a:t>Fragment1 : </a:t>
          </a:r>
          <a:r>
            <a:rPr lang="en-US" altLang="ko-KR" dirty="0" err="1"/>
            <a:t>CalenderView</a:t>
          </a:r>
          <a:r>
            <a:rPr lang="en-US" altLang="ko-KR" dirty="0"/>
            <a:t> / </a:t>
          </a:r>
          <a:r>
            <a:rPr lang="en-US" altLang="ko-KR" dirty="0" err="1"/>
            <a:t>ListView</a:t>
          </a:r>
          <a:r>
            <a:rPr lang="en-US" altLang="ko-KR" dirty="0"/>
            <a:t> / </a:t>
          </a:r>
          <a:r>
            <a:rPr lang="en-US" altLang="ko-KR" dirty="0" err="1"/>
            <a:t>GetData</a:t>
          </a:r>
          <a:r>
            <a:rPr lang="en-US" altLang="ko-KR" dirty="0"/>
            <a:t>(Json)</a:t>
          </a:r>
          <a:endParaRPr lang="ko-KR" altLang="en-US" dirty="0"/>
        </a:p>
      </dgm:t>
    </dgm:pt>
    <dgm:pt modelId="{EC73141D-8237-464C-BD58-A4B57798A249}" type="parTrans" cxnId="{F3484BA0-6A86-43A5-8D46-BC2A7B02A458}">
      <dgm:prSet/>
      <dgm:spPr/>
      <dgm:t>
        <a:bodyPr/>
        <a:lstStyle/>
        <a:p>
          <a:pPr latinLnBrk="1"/>
          <a:endParaRPr lang="ko-KR" altLang="en-US"/>
        </a:p>
      </dgm:t>
    </dgm:pt>
    <dgm:pt modelId="{F2737C06-EC50-46DA-8D8A-8E83A70DC51A}" type="sibTrans" cxnId="{F3484BA0-6A86-43A5-8D46-BC2A7B02A458}">
      <dgm:prSet/>
      <dgm:spPr/>
      <dgm:t>
        <a:bodyPr/>
        <a:lstStyle/>
        <a:p>
          <a:pPr latinLnBrk="1"/>
          <a:endParaRPr lang="ko-KR" altLang="en-US"/>
        </a:p>
      </dgm:t>
    </dgm:pt>
    <dgm:pt modelId="{5D268F7F-364A-46EB-8C4A-F1571EDCEF6E}">
      <dgm:prSet phldrT="[텍스트]"/>
      <dgm:spPr/>
      <dgm:t>
        <a:bodyPr/>
        <a:lstStyle/>
        <a:p>
          <a:pPr latinLnBrk="1"/>
          <a:r>
            <a:rPr lang="en-US" altLang="ko-KR" dirty="0"/>
            <a:t>Fragment2 : </a:t>
          </a:r>
          <a:r>
            <a:rPr lang="en-US" altLang="ko-KR" dirty="0" err="1"/>
            <a:t>GoogleMap</a:t>
          </a:r>
          <a:endParaRPr lang="ko-KR" altLang="en-US" dirty="0"/>
        </a:p>
      </dgm:t>
    </dgm:pt>
    <dgm:pt modelId="{AC4F8B0A-FC6C-478D-BC08-69BFE2569120}" type="parTrans" cxnId="{3820E0C2-84F2-4C0A-8B73-97CC65C41426}">
      <dgm:prSet/>
      <dgm:spPr/>
      <dgm:t>
        <a:bodyPr/>
        <a:lstStyle/>
        <a:p>
          <a:pPr latinLnBrk="1"/>
          <a:endParaRPr lang="ko-KR" altLang="en-US"/>
        </a:p>
      </dgm:t>
    </dgm:pt>
    <dgm:pt modelId="{578A88AF-7ABB-41C1-8BAB-8B68FCC46C34}" type="sibTrans" cxnId="{3820E0C2-84F2-4C0A-8B73-97CC65C41426}">
      <dgm:prSet/>
      <dgm:spPr/>
      <dgm:t>
        <a:bodyPr/>
        <a:lstStyle/>
        <a:p>
          <a:pPr latinLnBrk="1"/>
          <a:endParaRPr lang="ko-KR" altLang="en-US"/>
        </a:p>
      </dgm:t>
    </dgm:pt>
    <dgm:pt modelId="{C3B00175-8618-469E-87FF-414166A5A45C}">
      <dgm:prSet phldrT="[텍스트]"/>
      <dgm:spPr/>
      <dgm:t>
        <a:bodyPr/>
        <a:lstStyle/>
        <a:p>
          <a:pPr latinLnBrk="1"/>
          <a:r>
            <a:rPr lang="en-US" altLang="ko-KR" dirty="0"/>
            <a:t>FCM Receiver</a:t>
          </a:r>
          <a:endParaRPr lang="ko-KR" altLang="en-US" dirty="0"/>
        </a:p>
      </dgm:t>
    </dgm:pt>
    <dgm:pt modelId="{3F72C0F1-0DFC-4EE9-BF1C-7EAAB1D4866B}" type="parTrans" cxnId="{E30AA899-57F0-44F7-BA16-9215B7CF78B9}">
      <dgm:prSet/>
      <dgm:spPr/>
      <dgm:t>
        <a:bodyPr/>
        <a:lstStyle/>
        <a:p>
          <a:pPr latinLnBrk="1"/>
          <a:endParaRPr lang="ko-KR" altLang="en-US"/>
        </a:p>
      </dgm:t>
    </dgm:pt>
    <dgm:pt modelId="{B1FF89FD-5C11-49C1-A194-EAF6EE2EF1EB}" type="sibTrans" cxnId="{E30AA899-57F0-44F7-BA16-9215B7CF78B9}">
      <dgm:prSet/>
      <dgm:spPr/>
      <dgm:t>
        <a:bodyPr/>
        <a:lstStyle/>
        <a:p>
          <a:pPr latinLnBrk="1"/>
          <a:endParaRPr lang="ko-KR" altLang="en-US"/>
        </a:p>
      </dgm:t>
    </dgm:pt>
    <dgm:pt modelId="{6204548A-5266-481B-9EF9-25230E10BFEF}">
      <dgm:prSet phldrT="[텍스트]"/>
      <dgm:spPr/>
      <dgm:t>
        <a:bodyPr/>
        <a:lstStyle/>
        <a:p>
          <a:pPr latinLnBrk="1"/>
          <a:r>
            <a:rPr lang="en-US" altLang="ko-KR" dirty="0"/>
            <a:t>Fragment3 : FCM Data Receiver</a:t>
          </a:r>
          <a:endParaRPr lang="ko-KR" altLang="en-US" dirty="0"/>
        </a:p>
      </dgm:t>
    </dgm:pt>
    <dgm:pt modelId="{6020CDE5-BFC3-4940-BC51-8EC18F48E462}" type="parTrans" cxnId="{054497EE-8E72-4CE6-AAD0-C6BB69C2DFA7}">
      <dgm:prSet/>
      <dgm:spPr/>
      <dgm:t>
        <a:bodyPr/>
        <a:lstStyle/>
        <a:p>
          <a:pPr latinLnBrk="1"/>
          <a:endParaRPr lang="ko-KR" altLang="en-US"/>
        </a:p>
      </dgm:t>
    </dgm:pt>
    <dgm:pt modelId="{4E472E32-5237-4759-AC79-620AAA6BE836}" type="sibTrans" cxnId="{054497EE-8E72-4CE6-AAD0-C6BB69C2DFA7}">
      <dgm:prSet/>
      <dgm:spPr/>
      <dgm:t>
        <a:bodyPr/>
        <a:lstStyle/>
        <a:p>
          <a:pPr latinLnBrk="1"/>
          <a:endParaRPr lang="ko-KR" altLang="en-US"/>
        </a:p>
      </dgm:t>
    </dgm:pt>
    <dgm:pt modelId="{4D5D8955-FAC1-4BEB-BEE8-B45A1F8BBFF8}" type="pres">
      <dgm:prSet presAssocID="{738E1995-CF30-417E-86F3-C7C3B9CE94AE}" presName="Name0" presStyleCnt="0">
        <dgm:presLayoutVars>
          <dgm:dir/>
          <dgm:animLvl val="lvl"/>
          <dgm:resizeHandles val="exact"/>
        </dgm:presLayoutVars>
      </dgm:prSet>
      <dgm:spPr/>
    </dgm:pt>
    <dgm:pt modelId="{1C3BD919-06B7-483D-B75D-CD12B7BEACE3}" type="pres">
      <dgm:prSet presAssocID="{2431E054-A92C-4A1A-8A88-376188D49A19}" presName="linNode" presStyleCnt="0"/>
      <dgm:spPr/>
    </dgm:pt>
    <dgm:pt modelId="{61EC6118-F3B7-4F3A-8994-4F82C875BA36}" type="pres">
      <dgm:prSet presAssocID="{2431E054-A92C-4A1A-8A88-376188D49A19}" presName="parentText" presStyleLbl="node1" presStyleIdx="0" presStyleCnt="3" custLinFactNeighborX="-171" custLinFactNeighborY="508">
        <dgm:presLayoutVars>
          <dgm:chMax val="1"/>
          <dgm:bulletEnabled val="1"/>
        </dgm:presLayoutVars>
      </dgm:prSet>
      <dgm:spPr/>
    </dgm:pt>
    <dgm:pt modelId="{A9552BEB-0B77-4977-B386-A6AEC372796E}" type="pres">
      <dgm:prSet presAssocID="{2431E054-A92C-4A1A-8A88-376188D49A19}" presName="descendantText" presStyleLbl="alignAccFollowNode1" presStyleIdx="0" presStyleCnt="3">
        <dgm:presLayoutVars>
          <dgm:bulletEnabled val="1"/>
        </dgm:presLayoutVars>
      </dgm:prSet>
      <dgm:spPr/>
    </dgm:pt>
    <dgm:pt modelId="{D56B7958-0D6F-4A4A-889B-3E8AE961FE22}" type="pres">
      <dgm:prSet presAssocID="{ED74992B-85A9-47F2-A6E0-A111300BD271}" presName="sp" presStyleCnt="0"/>
      <dgm:spPr/>
    </dgm:pt>
    <dgm:pt modelId="{7CF58FEE-5CB8-4D8A-8DBB-8FF02D9238D3}" type="pres">
      <dgm:prSet presAssocID="{56B44FCD-A383-477D-B77A-E1A2C515AFC6}" presName="linNode" presStyleCnt="0"/>
      <dgm:spPr/>
    </dgm:pt>
    <dgm:pt modelId="{0F3EEFD9-47BF-47B3-A655-8E639C30D12F}" type="pres">
      <dgm:prSet presAssocID="{56B44FCD-A383-477D-B77A-E1A2C515AFC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C11D763-8631-444E-B73A-2DCC4BDAD528}" type="pres">
      <dgm:prSet presAssocID="{56B44FCD-A383-477D-B77A-E1A2C515AFC6}" presName="descendantText" presStyleLbl="alignAccFollowNode1" presStyleIdx="1" presStyleCnt="3">
        <dgm:presLayoutVars>
          <dgm:bulletEnabled val="1"/>
        </dgm:presLayoutVars>
      </dgm:prSet>
      <dgm:spPr/>
    </dgm:pt>
    <dgm:pt modelId="{D54D4EDA-0777-4F4B-9196-C1B5D4AD2B34}" type="pres">
      <dgm:prSet presAssocID="{23BDF14E-B3C0-4639-B8B3-7576DD7D5480}" presName="sp" presStyleCnt="0"/>
      <dgm:spPr/>
    </dgm:pt>
    <dgm:pt modelId="{2834828E-BD40-41FF-B387-5AE857268E9B}" type="pres">
      <dgm:prSet presAssocID="{4508BACE-EBF8-4F72-B78B-196C9A2BBDD9}" presName="linNode" presStyleCnt="0"/>
      <dgm:spPr/>
    </dgm:pt>
    <dgm:pt modelId="{6D12CA54-3A9F-4C30-82E2-D4BF3C161744}" type="pres">
      <dgm:prSet presAssocID="{4508BACE-EBF8-4F72-B78B-196C9A2BBDD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FA127B7-3C99-4B2D-9A2A-DE4D3C618842}" type="pres">
      <dgm:prSet presAssocID="{4508BACE-EBF8-4F72-B78B-196C9A2BBDD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343FA23-0CB9-4E71-A422-D928050980EB}" type="presOf" srcId="{C3B00175-8618-469E-87FF-414166A5A45C}" destId="{A9552BEB-0B77-4977-B386-A6AEC372796E}" srcOrd="0" destOrd="2" presId="urn:microsoft.com/office/officeart/2005/8/layout/vList5"/>
    <dgm:cxn modelId="{B79BB328-5D0A-4F42-ADA8-8875A8F35556}" type="presOf" srcId="{FF7CD6FC-0274-4571-946D-5A0A826F45EE}" destId="{A9552BEB-0B77-4977-B386-A6AEC372796E}" srcOrd="0" destOrd="1" presId="urn:microsoft.com/office/officeart/2005/8/layout/vList5"/>
    <dgm:cxn modelId="{13E8DB36-3B7D-4249-89D5-902761F887AE}" type="presOf" srcId="{5D268F7F-364A-46EB-8C4A-F1571EDCEF6E}" destId="{6FA127B7-3C99-4B2D-9A2A-DE4D3C618842}" srcOrd="0" destOrd="1" presId="urn:microsoft.com/office/officeart/2005/8/layout/vList5"/>
    <dgm:cxn modelId="{B8A2CC39-3450-447E-993C-771CC2F54074}" srcId="{2431E054-A92C-4A1A-8A88-376188D49A19}" destId="{FF7CD6FC-0274-4571-946D-5A0A826F45EE}" srcOrd="1" destOrd="0" parTransId="{F6909A9C-2F4A-4958-8656-9FD35F797FDA}" sibTransId="{9E9142F5-918A-4D9F-B632-CD0815E3C100}"/>
    <dgm:cxn modelId="{35727368-B13E-4232-9819-C15A73F0BAD5}" type="presOf" srcId="{56B44FCD-A383-477D-B77A-E1A2C515AFC6}" destId="{0F3EEFD9-47BF-47B3-A655-8E639C30D12F}" srcOrd="0" destOrd="0" presId="urn:microsoft.com/office/officeart/2005/8/layout/vList5"/>
    <dgm:cxn modelId="{37DE736F-ADD6-41F6-BA62-3387AE8F94D0}" srcId="{738E1995-CF30-417E-86F3-C7C3B9CE94AE}" destId="{56B44FCD-A383-477D-B77A-E1A2C515AFC6}" srcOrd="1" destOrd="0" parTransId="{EE6D0C25-A5DD-40FA-957B-B89C40C3ABB2}" sibTransId="{23BDF14E-B3C0-4639-B8B3-7576DD7D5480}"/>
    <dgm:cxn modelId="{14FED655-7028-49CE-9BDA-62677CD3E111}" type="presOf" srcId="{D9ED8B23-415C-4D61-B034-C9726A52C656}" destId="{CC11D763-8631-444E-B73A-2DCC4BDAD528}" srcOrd="0" destOrd="0" presId="urn:microsoft.com/office/officeart/2005/8/layout/vList5"/>
    <dgm:cxn modelId="{E463CB59-1047-4E79-9F9F-AE099B0502F5}" srcId="{56B44FCD-A383-477D-B77A-E1A2C515AFC6}" destId="{D9ED8B23-415C-4D61-B034-C9726A52C656}" srcOrd="0" destOrd="0" parTransId="{8982B32B-180A-4074-A4E5-AFE02EF3FA56}" sibTransId="{E32A4C3A-82F6-4A41-86B8-8D7D5DDC7055}"/>
    <dgm:cxn modelId="{981C795A-43A7-4A24-A2E8-588D8733053A}" srcId="{738E1995-CF30-417E-86F3-C7C3B9CE94AE}" destId="{2431E054-A92C-4A1A-8A88-376188D49A19}" srcOrd="0" destOrd="0" parTransId="{BE080924-6AA3-45AC-9369-9C240360AF10}" sibTransId="{ED74992B-85A9-47F2-A6E0-A111300BD271}"/>
    <dgm:cxn modelId="{E30AA899-57F0-44F7-BA16-9215B7CF78B9}" srcId="{2431E054-A92C-4A1A-8A88-376188D49A19}" destId="{C3B00175-8618-469E-87FF-414166A5A45C}" srcOrd="2" destOrd="0" parTransId="{3F72C0F1-0DFC-4EE9-BF1C-7EAAB1D4866B}" sibTransId="{B1FF89FD-5C11-49C1-A194-EAF6EE2EF1EB}"/>
    <dgm:cxn modelId="{E8C1439A-F4A7-4E07-8A87-BCA61972B6CF}" type="presOf" srcId="{4508BACE-EBF8-4F72-B78B-196C9A2BBDD9}" destId="{6D12CA54-3A9F-4C30-82E2-D4BF3C161744}" srcOrd="0" destOrd="0" presId="urn:microsoft.com/office/officeart/2005/8/layout/vList5"/>
    <dgm:cxn modelId="{2AF34B9C-B321-4B42-B35C-92D2EAFE9C64}" type="presOf" srcId="{6417B626-DE8E-43C6-856F-E0C72521C11A}" destId="{6FA127B7-3C99-4B2D-9A2A-DE4D3C618842}" srcOrd="0" destOrd="0" presId="urn:microsoft.com/office/officeart/2005/8/layout/vList5"/>
    <dgm:cxn modelId="{F3484BA0-6A86-43A5-8D46-BC2A7B02A458}" srcId="{4508BACE-EBF8-4F72-B78B-196C9A2BBDD9}" destId="{6417B626-DE8E-43C6-856F-E0C72521C11A}" srcOrd="0" destOrd="0" parTransId="{EC73141D-8237-464C-BD58-A4B57798A249}" sibTransId="{F2737C06-EC50-46DA-8D8A-8E83A70DC51A}"/>
    <dgm:cxn modelId="{5A4973A2-10AC-400A-9A7D-95B2BB6D2F6F}" srcId="{2431E054-A92C-4A1A-8A88-376188D49A19}" destId="{923CF131-9A76-4F19-B340-805186BBE2A1}" srcOrd="0" destOrd="0" parTransId="{4A180F8A-FD93-4EFC-B7E5-85A7C0FBE98E}" sibTransId="{00413CBF-099C-4033-8DB3-98A998E193D3}"/>
    <dgm:cxn modelId="{86A0ECAE-D9E6-4042-B69C-A5D87F5D25AD}" type="presOf" srcId="{738E1995-CF30-417E-86F3-C7C3B9CE94AE}" destId="{4D5D8955-FAC1-4BEB-BEE8-B45A1F8BBFF8}" srcOrd="0" destOrd="0" presId="urn:microsoft.com/office/officeart/2005/8/layout/vList5"/>
    <dgm:cxn modelId="{CE74E5B0-593A-4310-8BBA-022AB64E71CE}" type="presOf" srcId="{6204548A-5266-481B-9EF9-25230E10BFEF}" destId="{6FA127B7-3C99-4B2D-9A2A-DE4D3C618842}" srcOrd="0" destOrd="2" presId="urn:microsoft.com/office/officeart/2005/8/layout/vList5"/>
    <dgm:cxn modelId="{E0A6CEBB-357A-46A1-91F9-CCFBF82F486E}" srcId="{738E1995-CF30-417E-86F3-C7C3B9CE94AE}" destId="{4508BACE-EBF8-4F72-B78B-196C9A2BBDD9}" srcOrd="2" destOrd="0" parTransId="{0B477C48-4612-4E39-84E0-89C3B4E35737}" sibTransId="{570E1191-F344-4F34-8AB4-A864F8B50DB9}"/>
    <dgm:cxn modelId="{3820E0C2-84F2-4C0A-8B73-97CC65C41426}" srcId="{4508BACE-EBF8-4F72-B78B-196C9A2BBDD9}" destId="{5D268F7F-364A-46EB-8C4A-F1571EDCEF6E}" srcOrd="1" destOrd="0" parTransId="{AC4F8B0A-FC6C-478D-BC08-69BFE2569120}" sibTransId="{578A88AF-7ABB-41C1-8BAB-8B68FCC46C34}"/>
    <dgm:cxn modelId="{1908AFDD-284C-4576-8BA6-8AE242AF4820}" type="presOf" srcId="{2431E054-A92C-4A1A-8A88-376188D49A19}" destId="{61EC6118-F3B7-4F3A-8994-4F82C875BA36}" srcOrd="0" destOrd="0" presId="urn:microsoft.com/office/officeart/2005/8/layout/vList5"/>
    <dgm:cxn modelId="{054497EE-8E72-4CE6-AAD0-C6BB69C2DFA7}" srcId="{4508BACE-EBF8-4F72-B78B-196C9A2BBDD9}" destId="{6204548A-5266-481B-9EF9-25230E10BFEF}" srcOrd="2" destOrd="0" parTransId="{6020CDE5-BFC3-4940-BC51-8EC18F48E462}" sibTransId="{4E472E32-5237-4759-AC79-620AAA6BE836}"/>
    <dgm:cxn modelId="{E2C4D1FD-D5EE-4415-90D7-E82B928F9865}" type="presOf" srcId="{923CF131-9A76-4F19-B340-805186BBE2A1}" destId="{A9552BEB-0B77-4977-B386-A6AEC372796E}" srcOrd="0" destOrd="0" presId="urn:microsoft.com/office/officeart/2005/8/layout/vList5"/>
    <dgm:cxn modelId="{099BB67E-BFC4-41B0-B31E-615AB28EFB74}" type="presParOf" srcId="{4D5D8955-FAC1-4BEB-BEE8-B45A1F8BBFF8}" destId="{1C3BD919-06B7-483D-B75D-CD12B7BEACE3}" srcOrd="0" destOrd="0" presId="urn:microsoft.com/office/officeart/2005/8/layout/vList5"/>
    <dgm:cxn modelId="{4A7F0ACC-9016-40C9-A498-C9A0413709A0}" type="presParOf" srcId="{1C3BD919-06B7-483D-B75D-CD12B7BEACE3}" destId="{61EC6118-F3B7-4F3A-8994-4F82C875BA36}" srcOrd="0" destOrd="0" presId="urn:microsoft.com/office/officeart/2005/8/layout/vList5"/>
    <dgm:cxn modelId="{A1C6F51A-C2C5-4BB4-B2F2-287106839B8C}" type="presParOf" srcId="{1C3BD919-06B7-483D-B75D-CD12B7BEACE3}" destId="{A9552BEB-0B77-4977-B386-A6AEC372796E}" srcOrd="1" destOrd="0" presId="urn:microsoft.com/office/officeart/2005/8/layout/vList5"/>
    <dgm:cxn modelId="{E0A93304-97E7-492A-8245-83F38F7F97F8}" type="presParOf" srcId="{4D5D8955-FAC1-4BEB-BEE8-B45A1F8BBFF8}" destId="{D56B7958-0D6F-4A4A-889B-3E8AE961FE22}" srcOrd="1" destOrd="0" presId="urn:microsoft.com/office/officeart/2005/8/layout/vList5"/>
    <dgm:cxn modelId="{E673A990-6E2C-4917-A837-15E5E36A376A}" type="presParOf" srcId="{4D5D8955-FAC1-4BEB-BEE8-B45A1F8BBFF8}" destId="{7CF58FEE-5CB8-4D8A-8DBB-8FF02D9238D3}" srcOrd="2" destOrd="0" presId="urn:microsoft.com/office/officeart/2005/8/layout/vList5"/>
    <dgm:cxn modelId="{9199DCFD-38E8-4F1F-85F3-9F5F9B252DBE}" type="presParOf" srcId="{7CF58FEE-5CB8-4D8A-8DBB-8FF02D9238D3}" destId="{0F3EEFD9-47BF-47B3-A655-8E639C30D12F}" srcOrd="0" destOrd="0" presId="urn:microsoft.com/office/officeart/2005/8/layout/vList5"/>
    <dgm:cxn modelId="{93BFCDDE-6A41-4128-9DAB-3C28FD128432}" type="presParOf" srcId="{7CF58FEE-5CB8-4D8A-8DBB-8FF02D9238D3}" destId="{CC11D763-8631-444E-B73A-2DCC4BDAD528}" srcOrd="1" destOrd="0" presId="urn:microsoft.com/office/officeart/2005/8/layout/vList5"/>
    <dgm:cxn modelId="{98A8939B-223D-4AF5-87B3-577B1A090645}" type="presParOf" srcId="{4D5D8955-FAC1-4BEB-BEE8-B45A1F8BBFF8}" destId="{D54D4EDA-0777-4F4B-9196-C1B5D4AD2B34}" srcOrd="3" destOrd="0" presId="urn:microsoft.com/office/officeart/2005/8/layout/vList5"/>
    <dgm:cxn modelId="{AEB8E31B-9D5D-4988-84E4-6C726C4FD59C}" type="presParOf" srcId="{4D5D8955-FAC1-4BEB-BEE8-B45A1F8BBFF8}" destId="{2834828E-BD40-41FF-B387-5AE857268E9B}" srcOrd="4" destOrd="0" presId="urn:microsoft.com/office/officeart/2005/8/layout/vList5"/>
    <dgm:cxn modelId="{7A7455CF-8CD4-48DC-8313-970074C50F15}" type="presParOf" srcId="{2834828E-BD40-41FF-B387-5AE857268E9B}" destId="{6D12CA54-3A9F-4C30-82E2-D4BF3C161744}" srcOrd="0" destOrd="0" presId="urn:microsoft.com/office/officeart/2005/8/layout/vList5"/>
    <dgm:cxn modelId="{83459F5C-6E1D-49E9-9BDA-D0BD646AE913}" type="presParOf" srcId="{2834828E-BD40-41FF-B387-5AE857268E9B}" destId="{6FA127B7-3C99-4B2D-9A2A-DE4D3C6188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2BEB-0B77-4977-B386-A6AEC372796E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Login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BroadCast</a:t>
          </a:r>
          <a:r>
            <a:rPr lang="en-US" altLang="ko-KR" sz="1600" kern="1200" dirty="0"/>
            <a:t> (</a:t>
          </a:r>
          <a:r>
            <a:rPr lang="en-US" altLang="ko-KR" sz="1600" kern="1200" dirty="0" err="1"/>
            <a:t>Connectivity_chage</a:t>
          </a:r>
          <a:r>
            <a:rPr lang="en-US" altLang="ko-KR" sz="1600" kern="1200" dirty="0"/>
            <a:t>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FCM Receiver</a:t>
          </a:r>
          <a:endParaRPr lang="ko-KR" altLang="en-US" sz="1600" kern="1200" dirty="0"/>
        </a:p>
      </dsp:txBody>
      <dsp:txXfrm rot="-5400000">
        <a:off x="2926079" y="245467"/>
        <a:ext cx="5133724" cy="1260608"/>
      </dsp:txXfrm>
    </dsp:sp>
    <dsp:sp modelId="{61EC6118-F3B7-4F3A-8994-4F82C875BA36}">
      <dsp:nvSpPr>
        <dsp:cNvPr id="0" name=""/>
        <dsp:cNvSpPr/>
      </dsp:nvSpPr>
      <dsp:spPr>
        <a:xfrm>
          <a:off x="0" y="11516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MainActivity</a:t>
          </a:r>
          <a:endParaRPr lang="ko-KR" altLang="en-US" sz="2800" kern="1200" dirty="0"/>
        </a:p>
      </dsp:txBody>
      <dsp:txXfrm>
        <a:off x="85245" y="96761"/>
        <a:ext cx="2755590" cy="1575760"/>
      </dsp:txXfrm>
    </dsp:sp>
    <dsp:sp modelId="{CC11D763-8631-444E-B73A-2DCC4BDAD528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Fragment (Bottom Nav)</a:t>
          </a:r>
          <a:endParaRPr lang="ko-KR" altLang="en-US" sz="1600" kern="1200" dirty="0"/>
        </a:p>
      </dsp:txBody>
      <dsp:txXfrm rot="-5400000">
        <a:off x="2926079" y="2079029"/>
        <a:ext cx="5133724" cy="1260608"/>
      </dsp:txXfrm>
    </dsp:sp>
    <dsp:sp modelId="{0F3EEFD9-47BF-47B3-A655-8E639C30D12F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SecondActivity</a:t>
          </a:r>
          <a:endParaRPr lang="ko-KR" altLang="en-US" sz="2800" kern="1200" dirty="0"/>
        </a:p>
      </dsp:txBody>
      <dsp:txXfrm>
        <a:off x="85245" y="1921453"/>
        <a:ext cx="2755590" cy="1575760"/>
      </dsp:txXfrm>
    </dsp:sp>
    <dsp:sp modelId="{6FA127B7-3C99-4B2D-9A2A-DE4D3C618842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Fragment1 : </a:t>
          </a:r>
          <a:r>
            <a:rPr lang="en-US" altLang="ko-KR" sz="1600" kern="1200" dirty="0" err="1"/>
            <a:t>CalenderView</a:t>
          </a:r>
          <a:r>
            <a:rPr lang="en-US" altLang="ko-KR" sz="1600" kern="1200" dirty="0"/>
            <a:t> / </a:t>
          </a:r>
          <a:r>
            <a:rPr lang="en-US" altLang="ko-KR" sz="1600" kern="1200" dirty="0" err="1"/>
            <a:t>ListView</a:t>
          </a:r>
          <a:r>
            <a:rPr lang="en-US" altLang="ko-KR" sz="1600" kern="1200" dirty="0"/>
            <a:t> / </a:t>
          </a:r>
          <a:r>
            <a:rPr lang="en-US" altLang="ko-KR" sz="1600" kern="1200" dirty="0" err="1"/>
            <a:t>GetData</a:t>
          </a:r>
          <a:r>
            <a:rPr lang="en-US" altLang="ko-KR" sz="1600" kern="1200" dirty="0"/>
            <a:t>(Json)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Fragment2 : </a:t>
          </a:r>
          <a:r>
            <a:rPr lang="en-US" altLang="ko-KR" sz="1600" kern="1200" dirty="0" err="1"/>
            <a:t>GoogleMap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Fragment3 : FCM Data Receiver</a:t>
          </a:r>
          <a:endParaRPr lang="ko-KR" altLang="en-US" sz="1600" kern="1200" dirty="0"/>
        </a:p>
      </dsp:txBody>
      <dsp:txXfrm rot="-5400000">
        <a:off x="2926079" y="3912592"/>
        <a:ext cx="5133724" cy="1260608"/>
      </dsp:txXfrm>
    </dsp:sp>
    <dsp:sp modelId="{6D12CA54-3A9F-4C30-82E2-D4BF3C161744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Fragment</a:t>
          </a:r>
          <a:endParaRPr lang="ko-KR" altLang="en-US" sz="2800" kern="1200" dirty="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A6D2E-9C57-442C-9952-1568CAC7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BD9E4-26F6-4B0D-9E6D-3B02005A6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0891-2EBD-413F-A0DB-5ED60B77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8E237-3D30-4A48-9A90-0BBB283B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89C51-583A-4B32-9071-26317D29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FD5B-4276-4910-AEA4-F69E953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573565-9375-41F6-8C47-CEECA404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FA447-1BE8-4BC9-8A2E-9F2553FB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EEF37-A968-4C46-9616-3C0EDE1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9A911-4497-47D1-A8FF-706B0AD7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3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F1FA2-9F7B-4105-A9D7-57DF3DF66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124CA-7545-4D82-A013-7774DA55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7D4EC-BD2D-4F19-8947-CE6FF522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07EE0-21CC-4AFA-9B87-F3A4EA46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F4DFE-BFD0-4AC6-89A7-7E42A9B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4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4198-6F1D-483B-A221-9D72790E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238F1-BF14-42DF-AB07-E70C12F5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6AAB-15BA-481A-9722-7CDD88C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322ED-8E80-4522-9213-23C1D4BD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C5E8-010F-47EB-A0AC-CE74978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A40D-AC81-46AF-9AD6-6010C029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AFD85-A800-4EAD-A2DA-D75A1040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E9422-BE6D-4458-8061-A32D5DC1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9ACC0-89D9-44A9-9640-2F6C111D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A48C6-868E-4500-BBFB-B8FC76AD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A320-EA18-4FE7-B58F-BC33DE67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ADF44-9D52-4E96-96D5-5AE74BAE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F7D22-FA69-44B4-9F22-BE6EABCF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2DA68-76D2-4B6A-8085-6F657B8A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FE973-B592-482F-8A81-9816C0E4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23BEA-7A86-4CED-B3B3-48A6E551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2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959E7-6D31-4A78-A7F7-34EF28FC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C026B-2D35-4294-94F2-7625A1D0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8B7BA-90DC-43BF-B1DE-5015D0B39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15B3A-E8C6-44BF-833B-A61BD87F5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16A046-A972-41DF-8648-E80B2503C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9C498-9080-4085-9A92-ED5AEE2C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0171D-D84A-4D12-AD87-ED7D6CD1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B2642-E5E4-4BB1-951A-3A6C032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DA5F1-6838-4D80-9F00-6B7394A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45E199-8DEF-4887-B926-AA1CFF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7CE05-93A0-4BE9-9D56-3631DEB7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F9F8A-6630-4624-9C30-356A5A0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5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4BF936-36F0-4823-8A94-8E5A7813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D6382D-0102-4751-BAE2-937F96F4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DABC8-964A-4A66-9DB8-21D2767E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C486-0D65-45B8-A6FF-DE4C3CE2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FAF9-5D90-454A-BF82-43ED696D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B4A15-5600-4A1E-AF87-70238E954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78ED4-7C0C-4DCA-B632-C4E97E68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44C1-DE25-4DCD-A6BE-D81924A9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4B71A-2D28-46FF-B480-8F79778B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7393-305A-4B04-8775-CCA39408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7039E-C0F7-471F-A9E9-2B59F09C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4CC15-AD5C-4863-86EC-1815F7ED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DA045-4851-4D27-A6BB-AA607C12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7C510-251B-43AB-8931-AED3CDAF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96193-37DB-4F42-9EC2-3CB0315A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0EF908-D1C4-4714-8576-BABA3690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FDF99-E390-4369-AC28-9B8B6ECD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3A208-6712-4498-B8E2-D36016B84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3644-6A1F-4CD1-B2E0-FDBF53CA494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9B1C7-B8C3-4DBC-86DF-5289A6E4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A6950-E3CC-44D7-83B9-D22B0D38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0D20-9396-4243-94A8-EEDFC4ED0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CEA1D44F-9A27-4028-9595-2ABF9F84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82" y="2214831"/>
            <a:ext cx="1866900" cy="1866900"/>
          </a:xfrm>
          <a:prstGeom prst="rect">
            <a:avLst/>
          </a:prstGeom>
        </p:spPr>
      </p:pic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69E18BAF-C24D-457D-A76F-E8234BDF1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7164" y="2214831"/>
            <a:ext cx="1866900" cy="1866900"/>
          </a:xfrm>
          <a:prstGeom prst="rect">
            <a:avLst/>
          </a:prstGeom>
        </p:spPr>
      </p:pic>
      <p:pic>
        <p:nvPicPr>
          <p:cNvPr id="9" name="그래픽 8" descr="인터넷">
            <a:extLst>
              <a:ext uri="{FF2B5EF4-FFF2-40B4-BE49-F238E27FC236}">
                <a16:creationId xmlns:a16="http://schemas.microsoft.com/office/drawing/2014/main" id="{B131E43B-5AAB-44A8-9F08-B8D19899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1286" y="295334"/>
            <a:ext cx="1866900" cy="1866900"/>
          </a:xfrm>
          <a:prstGeom prst="rect">
            <a:avLst/>
          </a:prstGeom>
        </p:spPr>
      </p:pic>
      <p:pic>
        <p:nvPicPr>
          <p:cNvPr id="11" name="그래픽 10" descr="서버">
            <a:extLst>
              <a:ext uri="{FF2B5EF4-FFF2-40B4-BE49-F238E27FC236}">
                <a16:creationId xmlns:a16="http://schemas.microsoft.com/office/drawing/2014/main" id="{B130121C-D2E2-431B-9A18-CF9CF9C96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2670" y="3637040"/>
            <a:ext cx="1866900" cy="186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5DCCD0-5A75-4E2A-8008-0F830F3EAFFE}"/>
              </a:ext>
            </a:extLst>
          </p:cNvPr>
          <p:cNvSpPr txBox="1"/>
          <p:nvPr/>
        </p:nvSpPr>
        <p:spPr>
          <a:xfrm>
            <a:off x="2505077" y="421004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Open API </a:t>
            </a:r>
            <a:r>
              <a:rPr lang="en-US" altLang="ko-KR" dirty="0" err="1"/>
              <a:t>JSon</a:t>
            </a:r>
            <a:r>
              <a:rPr lang="en-US" altLang="ko-KR" dirty="0"/>
              <a:t> Data</a:t>
            </a:r>
          </a:p>
          <a:p>
            <a:pPr algn="ctr"/>
            <a:r>
              <a:rPr lang="en-US" altLang="ko-KR" dirty="0" err="1"/>
              <a:t>WebSite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93BE5A-6E94-4587-8E84-9918E1468ED7}"/>
              </a:ext>
            </a:extLst>
          </p:cNvPr>
          <p:cNvSpPr/>
          <p:nvPr/>
        </p:nvSpPr>
        <p:spPr>
          <a:xfrm>
            <a:off x="2505078" y="4081733"/>
            <a:ext cx="2476500" cy="907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AC40B-88E4-4271-89D9-031EF1586E82}"/>
              </a:ext>
            </a:extLst>
          </p:cNvPr>
          <p:cNvSpPr txBox="1"/>
          <p:nvPr/>
        </p:nvSpPr>
        <p:spPr>
          <a:xfrm>
            <a:off x="5357883" y="434854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Movie App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AD991C-ABFE-4DD3-BE18-FF181BC85223}"/>
              </a:ext>
            </a:extLst>
          </p:cNvPr>
          <p:cNvSpPr/>
          <p:nvPr/>
        </p:nvSpPr>
        <p:spPr>
          <a:xfrm>
            <a:off x="5357883" y="4103812"/>
            <a:ext cx="2476500" cy="907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60200-32F7-4988-A3C7-068CEEB46729}"/>
              </a:ext>
            </a:extLst>
          </p:cNvPr>
          <p:cNvSpPr txBox="1"/>
          <p:nvPr/>
        </p:nvSpPr>
        <p:spPr>
          <a:xfrm>
            <a:off x="8538953" y="5529873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Tomcat Server</a:t>
            </a:r>
          </a:p>
          <a:p>
            <a:pPr algn="ctr"/>
            <a:r>
              <a:rPr lang="en-US" altLang="ko-KR" dirty="0"/>
              <a:t>Login Data</a:t>
            </a:r>
          </a:p>
          <a:p>
            <a:pPr algn="ctr"/>
            <a:r>
              <a:rPr lang="en-US" altLang="ko-KR" dirty="0"/>
              <a:t>FCM Sender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0EC3D8-CBAC-47D6-A461-2990825BAC31}"/>
              </a:ext>
            </a:extLst>
          </p:cNvPr>
          <p:cNvSpPr/>
          <p:nvPr/>
        </p:nvSpPr>
        <p:spPr>
          <a:xfrm>
            <a:off x="8538953" y="5529873"/>
            <a:ext cx="2476500" cy="907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213C2-25DE-4C0F-9968-9A0AAD55EFBE}"/>
              </a:ext>
            </a:extLst>
          </p:cNvPr>
          <p:cNvSpPr txBox="1"/>
          <p:nvPr/>
        </p:nvSpPr>
        <p:spPr>
          <a:xfrm>
            <a:off x="8537569" y="199820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Maps</a:t>
            </a:r>
          </a:p>
          <a:p>
            <a:pPr algn="ctr"/>
            <a:r>
              <a:rPr lang="en-US" altLang="ko-KR" dirty="0"/>
              <a:t>FCM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AB19C03-AC55-4DB0-BB9A-443104183C9C}"/>
              </a:ext>
            </a:extLst>
          </p:cNvPr>
          <p:cNvSpPr/>
          <p:nvPr/>
        </p:nvSpPr>
        <p:spPr>
          <a:xfrm>
            <a:off x="8537569" y="1867613"/>
            <a:ext cx="2476500" cy="907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31E2A168-BCA1-4FBF-A0E4-510EB86A1947}"/>
              </a:ext>
            </a:extLst>
          </p:cNvPr>
          <p:cNvSpPr/>
          <p:nvPr/>
        </p:nvSpPr>
        <p:spPr>
          <a:xfrm>
            <a:off x="4450373" y="2927039"/>
            <a:ext cx="1562793" cy="3906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3C1E6408-C18D-42D0-9928-91FB4DA0C633}"/>
              </a:ext>
            </a:extLst>
          </p:cNvPr>
          <p:cNvSpPr/>
          <p:nvPr/>
        </p:nvSpPr>
        <p:spPr>
          <a:xfrm rot="19805280">
            <a:off x="7156409" y="1826732"/>
            <a:ext cx="1562793" cy="3906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F615F846-FDE4-4A57-9432-0FB3272F80A6}"/>
              </a:ext>
            </a:extLst>
          </p:cNvPr>
          <p:cNvSpPr/>
          <p:nvPr/>
        </p:nvSpPr>
        <p:spPr>
          <a:xfrm rot="1917556">
            <a:off x="7169690" y="3274504"/>
            <a:ext cx="1562793" cy="3906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8FB43711-8344-43FE-B03B-486DAEE70FF8}"/>
              </a:ext>
            </a:extLst>
          </p:cNvPr>
          <p:cNvSpPr/>
          <p:nvPr/>
        </p:nvSpPr>
        <p:spPr>
          <a:xfrm rot="5400000">
            <a:off x="9322059" y="3085446"/>
            <a:ext cx="907518" cy="3906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3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B4EF3520-6770-4D91-AA60-81F5C380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77" y="1860676"/>
            <a:ext cx="2479318" cy="2479318"/>
          </a:xfrm>
          <a:prstGeom prst="rect">
            <a:avLst/>
          </a:prstGeo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AB16F6F8-83C8-4627-8810-89AB0E344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6588"/>
              </p:ext>
            </p:extLst>
          </p:nvPr>
        </p:nvGraphicFramePr>
        <p:xfrm>
          <a:off x="316834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1366E6-024C-4D9B-8B82-76CF7B493390}"/>
              </a:ext>
            </a:extLst>
          </p:cNvPr>
          <p:cNvGrpSpPr/>
          <p:nvPr/>
        </p:nvGrpSpPr>
        <p:grpSpPr>
          <a:xfrm>
            <a:off x="345785" y="4384675"/>
            <a:ext cx="2415910" cy="915294"/>
            <a:chOff x="0" y="11516"/>
            <a:chExt cx="2926080" cy="174625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AA00979-1C9A-4A5A-B48A-E4A96F2489A3}"/>
                </a:ext>
              </a:extLst>
            </p:cNvPr>
            <p:cNvSpPr/>
            <p:nvPr/>
          </p:nvSpPr>
          <p:spPr>
            <a:xfrm>
              <a:off x="0" y="11516"/>
              <a:ext cx="2926080" cy="17462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0447F3D4-254D-425B-B76D-A0347C6A9BEE}"/>
                </a:ext>
              </a:extLst>
            </p:cNvPr>
            <p:cNvSpPr txBox="1"/>
            <p:nvPr/>
          </p:nvSpPr>
          <p:spPr>
            <a:xfrm>
              <a:off x="85245" y="96761"/>
              <a:ext cx="2755590" cy="1575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800" kern="1200" dirty="0"/>
                <a:t>Movie App</a:t>
              </a:r>
              <a:endParaRPr lang="ko-KR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1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</dc:creator>
  <cp:lastModifiedBy>seo</cp:lastModifiedBy>
  <cp:revision>4</cp:revision>
  <dcterms:created xsi:type="dcterms:W3CDTF">2020-10-23T04:20:48Z</dcterms:created>
  <dcterms:modified xsi:type="dcterms:W3CDTF">2020-10-23T05:34:25Z</dcterms:modified>
</cp:coreProperties>
</file>