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2" r:id="rId5"/>
    <p:sldId id="261" r:id="rId6"/>
  </p:sldIdLst>
  <p:sldSz cx="9144000" cy="6858000" type="screen4x3"/>
  <p:notesSz cx="6788150" cy="9923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047" y="0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1A025-FD8A-40DA-958C-FFE40315EC7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7C7D8-5760-4E9C-917B-6CFBE7C74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76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57803-657E-469C-8626-7D6A3367C02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57803-657E-469C-8626-7D6A3367C02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581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57803-657E-469C-8626-7D6A3367C02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581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57803-657E-469C-8626-7D6A3367C02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581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57803-657E-469C-8626-7D6A3367C02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58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E48-849D-4835-A10B-007E2689E3C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1523-122B-4E00-A729-1FE388B03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E48-849D-4835-A10B-007E2689E3C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1523-122B-4E00-A729-1FE388B03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E48-849D-4835-A10B-007E2689E3C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1523-122B-4E00-A729-1FE388B03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E48-849D-4835-A10B-007E2689E3C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1523-122B-4E00-A729-1FE388B03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E48-849D-4835-A10B-007E2689E3C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1523-122B-4E00-A729-1FE388B03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E48-849D-4835-A10B-007E2689E3C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1523-122B-4E00-A729-1FE388B03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E48-849D-4835-A10B-007E2689E3C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1523-122B-4E00-A729-1FE388B03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E48-849D-4835-A10B-007E2689E3C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1523-122B-4E00-A729-1FE388B03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E48-849D-4835-A10B-007E2689E3C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1523-122B-4E00-A729-1FE388B03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E48-849D-4835-A10B-007E2689E3C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1523-122B-4E00-A729-1FE388B03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E48-849D-4835-A10B-007E2689E3C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1523-122B-4E00-A729-1FE388B03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A3E48-849D-4835-A10B-007E2689E3C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31523-122B-4E00-A729-1FE388B03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7112600" y="2564904"/>
            <a:ext cx="1715890" cy="17177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Visualization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7544" y="548680"/>
            <a:ext cx="5147674" cy="16457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i="1" dirty="0">
                <a:solidFill>
                  <a:schemeClr val="tx1"/>
                </a:solidFill>
              </a:rPr>
              <a:t>Main System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5" name="원통 4"/>
          <p:cNvSpPr/>
          <p:nvPr/>
        </p:nvSpPr>
        <p:spPr>
          <a:xfrm>
            <a:off x="4522367" y="1020066"/>
            <a:ext cx="941532" cy="596813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DB</a:t>
            </a:r>
            <a:endParaRPr lang="ko-KR" altLang="en-US" sz="1200" b="1" dirty="0"/>
          </a:p>
        </p:txBody>
      </p:sp>
      <p:grpSp>
        <p:nvGrpSpPr>
          <p:cNvPr id="2" name="그룹 24"/>
          <p:cNvGrpSpPr/>
          <p:nvPr/>
        </p:nvGrpSpPr>
        <p:grpSpPr>
          <a:xfrm>
            <a:off x="2384754" y="979235"/>
            <a:ext cx="1673836" cy="678476"/>
            <a:chOff x="3419872" y="1484784"/>
            <a:chExt cx="1596130" cy="920258"/>
          </a:xfrm>
        </p:grpSpPr>
        <p:sp>
          <p:nvSpPr>
            <p:cNvPr id="4" name="직사각형 3"/>
            <p:cNvSpPr/>
            <p:nvPr/>
          </p:nvSpPr>
          <p:spPr>
            <a:xfrm>
              <a:off x="3419872" y="1484784"/>
              <a:ext cx="1596130" cy="9202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/>
            </a:p>
          </p:txBody>
        </p:sp>
        <p:sp>
          <p:nvSpPr>
            <p:cNvPr id="6" name="타원 5"/>
            <p:cNvSpPr/>
            <p:nvPr/>
          </p:nvSpPr>
          <p:spPr>
            <a:xfrm>
              <a:off x="3496439" y="1593049"/>
              <a:ext cx="1407452" cy="70372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Web</a:t>
              </a:r>
              <a:br>
                <a:rPr lang="en-US" altLang="ko-KR" sz="1200" b="1" dirty="0"/>
              </a:br>
              <a:r>
                <a:rPr lang="en-US" altLang="ko-KR" sz="1200" b="1" dirty="0"/>
                <a:t>Application</a:t>
              </a:r>
              <a:endParaRPr lang="ko-KR" altLang="en-US" sz="12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74025" y="1663552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Client</a:t>
            </a:r>
            <a:endParaRPr lang="ko-KR" alt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707947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Web Server</a:t>
            </a:r>
            <a:endParaRPr lang="ko-KR" alt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23857" y="693390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Database</a:t>
            </a:r>
            <a:endParaRPr lang="ko-KR" altLang="en-US" sz="1100" b="1" dirty="0"/>
          </a:p>
        </p:txBody>
      </p:sp>
      <p:sp>
        <p:nvSpPr>
          <p:cNvPr id="10" name="설명선 1(강조선) 9"/>
          <p:cNvSpPr/>
          <p:nvPr/>
        </p:nvSpPr>
        <p:spPr>
          <a:xfrm>
            <a:off x="323528" y="920304"/>
            <a:ext cx="934195" cy="849426"/>
          </a:xfrm>
          <a:prstGeom prst="accentCallout1">
            <a:avLst>
              <a:gd name="adj1" fmla="val 66346"/>
              <a:gd name="adj2" fmla="val 114636"/>
              <a:gd name="adj3" fmla="val 61619"/>
              <a:gd name="adj4" fmla="val 11358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HTML5</a:t>
            </a:r>
          </a:p>
          <a:p>
            <a:pPr algn="ctr"/>
            <a:r>
              <a:rPr lang="en-US" altLang="ko-KR" sz="1100" b="1" dirty="0"/>
              <a:t>CSS</a:t>
            </a:r>
          </a:p>
          <a:p>
            <a:pPr algn="ctr"/>
            <a:r>
              <a:rPr lang="en-US" altLang="ko-KR" sz="1100" b="1" dirty="0"/>
              <a:t>JS</a:t>
            </a:r>
          </a:p>
          <a:p>
            <a:pPr algn="ctr"/>
            <a:r>
              <a:rPr lang="en-US" altLang="ko-KR" sz="1100" b="1" dirty="0" err="1"/>
              <a:t>jQuery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AJAX</a:t>
            </a:r>
            <a:endParaRPr lang="ko-KR" altLang="en-US" sz="1100" b="1" dirty="0"/>
          </a:p>
        </p:txBody>
      </p:sp>
      <p:pic>
        <p:nvPicPr>
          <p:cNvPr id="11" name="Picture 2" descr="C:\Users\student\Desktop\pakddo\icons\138544-interaction-assets\png\server-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6273" y="1451195"/>
            <a:ext cx="400375" cy="371624"/>
          </a:xfrm>
          <a:prstGeom prst="rect">
            <a:avLst/>
          </a:prstGeom>
          <a:noFill/>
        </p:spPr>
      </p:pic>
      <p:cxnSp>
        <p:nvCxnSpPr>
          <p:cNvPr id="15" name="직선 화살표 연결선 14"/>
          <p:cNvCxnSpPr>
            <a:stCxn id="13" idx="3"/>
            <a:endCxn id="4" idx="1"/>
          </p:cNvCxnSpPr>
          <p:nvPr/>
        </p:nvCxnSpPr>
        <p:spPr>
          <a:xfrm>
            <a:off x="2003185" y="1318473"/>
            <a:ext cx="38156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3"/>
            <a:endCxn id="5" idx="2"/>
          </p:cNvCxnSpPr>
          <p:nvPr/>
        </p:nvCxnSpPr>
        <p:spPr>
          <a:xfrm>
            <a:off x="4058590" y="1318473"/>
            <a:ext cx="46377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 descr="C:\Users\student\Desktop\pakddo\icons\124091-color-design-tools\png\monit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973393"/>
            <a:ext cx="743553" cy="690159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3212970" y="1928999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Logging</a:t>
            </a:r>
            <a:endParaRPr lang="ko-KR" altLang="en-US" sz="1100" b="1" dirty="0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3212970" y="1663552"/>
            <a:ext cx="2" cy="10022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99348" y="1102180"/>
            <a:ext cx="445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SQL</a:t>
            </a:r>
            <a:endParaRPr lang="ko-KR" altLang="en-US" sz="1100" b="1" dirty="0"/>
          </a:p>
        </p:txBody>
      </p:sp>
      <p:pic>
        <p:nvPicPr>
          <p:cNvPr id="115" name="Picture 5" descr="C:\Users\student\Desktop\pakddo\icons\124091-color-design-tools\png\monit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6263" y="4786732"/>
            <a:ext cx="743553" cy="690159"/>
          </a:xfrm>
          <a:prstGeom prst="rect">
            <a:avLst/>
          </a:prstGeom>
          <a:noFill/>
        </p:spPr>
      </p:pic>
      <p:sp>
        <p:nvSpPr>
          <p:cNvPr id="116" name="TextBox 115"/>
          <p:cNvSpPr txBox="1"/>
          <p:nvPr/>
        </p:nvSpPr>
        <p:spPr>
          <a:xfrm>
            <a:off x="7572175" y="5445224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Analyst</a:t>
            </a:r>
            <a:endParaRPr lang="ko-KR" altLang="en-US" sz="1400" b="1" dirty="0"/>
          </a:p>
        </p:txBody>
      </p:sp>
      <p:cxnSp>
        <p:nvCxnSpPr>
          <p:cNvPr id="117" name="직선 화살표 연결선 116"/>
          <p:cNvCxnSpPr>
            <a:endCxn id="41" idx="2"/>
          </p:cNvCxnSpPr>
          <p:nvPr/>
        </p:nvCxnSpPr>
        <p:spPr>
          <a:xfrm flipV="1">
            <a:off x="7970545" y="4282676"/>
            <a:ext cx="0" cy="51447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student\Desktop\dashboar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89258" y="3056818"/>
            <a:ext cx="1400601" cy="983829"/>
          </a:xfrm>
          <a:prstGeom prst="rect">
            <a:avLst/>
          </a:prstGeom>
          <a:noFill/>
        </p:spPr>
      </p:pic>
      <p:sp>
        <p:nvSpPr>
          <p:cNvPr id="123" name="설명선 1(강조선) 122"/>
          <p:cNvSpPr/>
          <p:nvPr/>
        </p:nvSpPr>
        <p:spPr>
          <a:xfrm>
            <a:off x="6277514" y="4581128"/>
            <a:ext cx="893584" cy="849426"/>
          </a:xfrm>
          <a:prstGeom prst="accentCallout1">
            <a:avLst>
              <a:gd name="adj1" fmla="val 66346"/>
              <a:gd name="adj2" fmla="val 114636"/>
              <a:gd name="adj3" fmla="val 59963"/>
              <a:gd name="adj4" fmla="val 14945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HTML5</a:t>
            </a:r>
          </a:p>
          <a:p>
            <a:pPr algn="ctr"/>
            <a:r>
              <a:rPr lang="en-US" altLang="ko-KR" sz="1200" b="1" dirty="0"/>
              <a:t>CSS</a:t>
            </a:r>
          </a:p>
          <a:p>
            <a:pPr algn="ctr"/>
            <a:r>
              <a:rPr lang="en-US" altLang="ko-KR" sz="1200" b="1" dirty="0"/>
              <a:t>JS</a:t>
            </a:r>
          </a:p>
          <a:p>
            <a:pPr algn="ctr"/>
            <a:r>
              <a:rPr lang="en-US" altLang="ko-KR" sz="1200" b="1" dirty="0" err="1"/>
              <a:t>jQuery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AJAX</a:t>
            </a:r>
            <a:endParaRPr lang="ko-KR" altLang="en-US" sz="12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745797" y="1669440"/>
            <a:ext cx="1063435" cy="660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Analysis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958962" y="404664"/>
            <a:ext cx="1993617" cy="17897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i="1" dirty="0">
                <a:solidFill>
                  <a:schemeClr val="tx1"/>
                </a:solidFill>
              </a:rPr>
              <a:t>Visualization System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5" idx="4"/>
            <a:endCxn id="22" idx="1"/>
          </p:cNvCxnSpPr>
          <p:nvPr/>
        </p:nvCxnSpPr>
        <p:spPr>
          <a:xfrm>
            <a:off x="5463899" y="1318473"/>
            <a:ext cx="281898" cy="68112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22" idx="3"/>
            <a:endCxn id="103" idx="1"/>
          </p:cNvCxnSpPr>
          <p:nvPr/>
        </p:nvCxnSpPr>
        <p:spPr>
          <a:xfrm flipV="1">
            <a:off x="6809232" y="1319966"/>
            <a:ext cx="263618" cy="67963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endCxn id="22" idx="1"/>
          </p:cNvCxnSpPr>
          <p:nvPr/>
        </p:nvCxnSpPr>
        <p:spPr>
          <a:xfrm flipV="1">
            <a:off x="5034213" y="1999602"/>
            <a:ext cx="711584" cy="51916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426380" y="692696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Web Server</a:t>
            </a:r>
            <a:endParaRPr lang="ko-KR" altLang="en-US" sz="1000" b="1" dirty="0"/>
          </a:p>
        </p:txBody>
      </p:sp>
      <p:grpSp>
        <p:nvGrpSpPr>
          <p:cNvPr id="102" name="그룹 24"/>
          <p:cNvGrpSpPr/>
          <p:nvPr/>
        </p:nvGrpSpPr>
        <p:grpSpPr>
          <a:xfrm>
            <a:off x="7072850" y="980728"/>
            <a:ext cx="1673836" cy="678476"/>
            <a:chOff x="3419872" y="1484784"/>
            <a:chExt cx="1596130" cy="920258"/>
          </a:xfrm>
        </p:grpSpPr>
        <p:sp>
          <p:nvSpPr>
            <p:cNvPr id="103" name="직사각형 102"/>
            <p:cNvSpPr/>
            <p:nvPr/>
          </p:nvSpPr>
          <p:spPr>
            <a:xfrm>
              <a:off x="3419872" y="1484784"/>
              <a:ext cx="1596130" cy="9202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3496439" y="1593049"/>
              <a:ext cx="1407452" cy="70372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Web</a:t>
              </a:r>
              <a:br>
                <a:rPr lang="en-US" altLang="ko-KR" sz="1200" b="1" dirty="0"/>
              </a:br>
              <a:r>
                <a:rPr lang="en-US" altLang="ko-KR" sz="1200" b="1" dirty="0"/>
                <a:t>Application</a:t>
              </a:r>
              <a:endParaRPr lang="ko-KR" altLang="en-US" sz="1200" b="1" dirty="0"/>
            </a:p>
          </p:txBody>
        </p:sp>
      </p:grpSp>
      <p:cxnSp>
        <p:nvCxnSpPr>
          <p:cNvPr id="105" name="직선 화살표 연결선 104"/>
          <p:cNvCxnSpPr>
            <a:stCxn id="86" idx="2"/>
            <a:endCxn id="41" idx="0"/>
          </p:cNvCxnSpPr>
          <p:nvPr/>
        </p:nvCxnSpPr>
        <p:spPr>
          <a:xfrm>
            <a:off x="7955771" y="2194444"/>
            <a:ext cx="14774" cy="3704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940029" y="1007150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HTTP</a:t>
            </a:r>
            <a:endParaRPr lang="ko-KR" altLang="en-US" sz="11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049025" y="2267292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HTTP</a:t>
            </a:r>
            <a:endParaRPr lang="ko-KR" altLang="en-US" sz="1100" b="1" dirty="0"/>
          </a:p>
        </p:txBody>
      </p:sp>
      <p:cxnSp>
        <p:nvCxnSpPr>
          <p:cNvPr id="109" name="직선 화살표 연결선 108"/>
          <p:cNvCxnSpPr>
            <a:stCxn id="5" idx="4"/>
            <a:endCxn id="103" idx="1"/>
          </p:cNvCxnSpPr>
          <p:nvPr/>
        </p:nvCxnSpPr>
        <p:spPr>
          <a:xfrm>
            <a:off x="5463899" y="1318473"/>
            <a:ext cx="1608951" cy="149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092207" y="1065448"/>
            <a:ext cx="445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SQL</a:t>
            </a:r>
            <a:endParaRPr lang="ko-KR" altLang="en-US" sz="1100" b="1" dirty="0"/>
          </a:p>
        </p:txBody>
      </p:sp>
      <p:sp>
        <p:nvSpPr>
          <p:cNvPr id="93" name="직사각형 92"/>
          <p:cNvSpPr/>
          <p:nvPr/>
        </p:nvSpPr>
        <p:spPr>
          <a:xfrm>
            <a:off x="2771800" y="2653752"/>
            <a:ext cx="3682334" cy="17897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i="1" dirty="0">
                <a:solidFill>
                  <a:schemeClr val="tx1"/>
                </a:solidFill>
              </a:rPr>
              <a:t>Big Data System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739724" y="2518763"/>
            <a:ext cx="588977" cy="2699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Hive</a:t>
            </a:r>
          </a:p>
        </p:txBody>
      </p:sp>
      <p:grpSp>
        <p:nvGrpSpPr>
          <p:cNvPr id="99" name="그룹 46"/>
          <p:cNvGrpSpPr/>
          <p:nvPr/>
        </p:nvGrpSpPr>
        <p:grpSpPr>
          <a:xfrm>
            <a:off x="4690835" y="2924944"/>
            <a:ext cx="1632501" cy="1234281"/>
            <a:chOff x="5363255" y="3356992"/>
            <a:chExt cx="974390" cy="866124"/>
          </a:xfrm>
        </p:grpSpPr>
        <p:sp>
          <p:nvSpPr>
            <p:cNvPr id="100" name="직사각형 99"/>
            <p:cNvSpPr/>
            <p:nvPr/>
          </p:nvSpPr>
          <p:spPr>
            <a:xfrm>
              <a:off x="5363255" y="3356992"/>
              <a:ext cx="974390" cy="5954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363255" y="3952452"/>
              <a:ext cx="974390" cy="2706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FF00"/>
                  </a:solidFill>
                </a:rPr>
                <a:t>Linux</a:t>
              </a:r>
              <a:endParaRPr lang="ko-KR" altLang="en-US" sz="1200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11" name="Picture 4" descr="C:\Users\student\Desktop\test.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97505" y="2961145"/>
            <a:ext cx="827781" cy="707787"/>
          </a:xfrm>
          <a:prstGeom prst="rect">
            <a:avLst/>
          </a:prstGeom>
          <a:noFill/>
        </p:spPr>
      </p:pic>
      <p:grpSp>
        <p:nvGrpSpPr>
          <p:cNvPr id="112" name="그룹 61"/>
          <p:cNvGrpSpPr/>
          <p:nvPr/>
        </p:nvGrpSpPr>
        <p:grpSpPr>
          <a:xfrm>
            <a:off x="3223669" y="3068960"/>
            <a:ext cx="342154" cy="424713"/>
            <a:chOff x="2339752" y="2564904"/>
            <a:chExt cx="576064" cy="770384"/>
          </a:xfrm>
        </p:grpSpPr>
        <p:sp>
          <p:nvSpPr>
            <p:cNvPr id="113" name="한쪽 모서리가 잘린 사각형 112"/>
            <p:cNvSpPr/>
            <p:nvPr/>
          </p:nvSpPr>
          <p:spPr>
            <a:xfrm>
              <a:off x="2339752" y="2564904"/>
              <a:ext cx="576064" cy="770384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ko-KR" altLang="en-US" sz="10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2411760" y="2708920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2411760" y="2780928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2411760" y="2852936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2411760" y="2924944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2411760" y="2996952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2411760" y="3068960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2411760" y="3140968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2411760" y="3212976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62"/>
          <p:cNvGrpSpPr/>
          <p:nvPr/>
        </p:nvGrpSpPr>
        <p:grpSpPr>
          <a:xfrm>
            <a:off x="3344721" y="3181320"/>
            <a:ext cx="342154" cy="424713"/>
            <a:chOff x="2339752" y="2564904"/>
            <a:chExt cx="576064" cy="770384"/>
          </a:xfrm>
        </p:grpSpPr>
        <p:sp>
          <p:nvSpPr>
            <p:cNvPr id="127" name="한쪽 모서리가 잘린 사각형 126"/>
            <p:cNvSpPr/>
            <p:nvPr/>
          </p:nvSpPr>
          <p:spPr>
            <a:xfrm>
              <a:off x="2339752" y="2564904"/>
              <a:ext cx="576064" cy="770384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ko-KR" altLang="en-US" sz="10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직선 연결선 127"/>
            <p:cNvCxnSpPr/>
            <p:nvPr/>
          </p:nvCxnSpPr>
          <p:spPr>
            <a:xfrm>
              <a:off x="2411760" y="2708920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2411760" y="2780928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2411760" y="2852936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2411760" y="2924944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2411760" y="2996952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2411760" y="3068960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2411760" y="3140968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2411760" y="3212976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그룹 72"/>
          <p:cNvGrpSpPr/>
          <p:nvPr/>
        </p:nvGrpSpPr>
        <p:grpSpPr>
          <a:xfrm>
            <a:off x="3465773" y="3293679"/>
            <a:ext cx="342154" cy="424713"/>
            <a:chOff x="2339752" y="2564904"/>
            <a:chExt cx="576064" cy="770384"/>
          </a:xfrm>
        </p:grpSpPr>
        <p:sp>
          <p:nvSpPr>
            <p:cNvPr id="137" name="한쪽 모서리가 잘린 사각형 136"/>
            <p:cNvSpPr/>
            <p:nvPr/>
          </p:nvSpPr>
          <p:spPr>
            <a:xfrm>
              <a:off x="2339752" y="2564904"/>
              <a:ext cx="576064" cy="770384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ko-KR" altLang="en-US" sz="10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2411760" y="2708920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2411760" y="2780928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2411760" y="2852936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2411760" y="2924944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2411760" y="2996952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2411760" y="3068960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2411760" y="3140968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2411760" y="3212976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3074525" y="3826766"/>
            <a:ext cx="1414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Unstructured data</a:t>
            </a:r>
            <a:endParaRPr lang="ko-KR" altLang="en-US" sz="1100" b="1" dirty="0"/>
          </a:p>
        </p:txBody>
      </p:sp>
      <p:cxnSp>
        <p:nvCxnSpPr>
          <p:cNvPr id="147" name="직선 화살표 연결선 146"/>
          <p:cNvCxnSpPr>
            <a:stCxn id="137" idx="0"/>
          </p:cNvCxnSpPr>
          <p:nvPr/>
        </p:nvCxnSpPr>
        <p:spPr>
          <a:xfrm flipV="1">
            <a:off x="3807927" y="3348963"/>
            <a:ext cx="8109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A12C69B-9887-44AA-8A7E-D91BF6B4DB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340" y="3101999"/>
            <a:ext cx="1619250" cy="13430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7" name="모서리가 둥근 직사각형 94">
            <a:extLst>
              <a:ext uri="{FF2B5EF4-FFF2-40B4-BE49-F238E27FC236}">
                <a16:creationId xmlns:a16="http://schemas.microsoft.com/office/drawing/2014/main" xmlns="" id="{EC6FDE06-380F-4C89-BAE6-18002E6959EF}"/>
              </a:ext>
            </a:extLst>
          </p:cNvPr>
          <p:cNvSpPr/>
          <p:nvPr/>
        </p:nvSpPr>
        <p:spPr>
          <a:xfrm>
            <a:off x="712503" y="4527175"/>
            <a:ext cx="895212" cy="2699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IoT </a:t>
            </a:r>
            <a:r>
              <a:rPr lang="ko-KR" altLang="en-US" sz="1200" b="1" dirty="0">
                <a:solidFill>
                  <a:schemeClr val="tx1"/>
                </a:solidFill>
              </a:rPr>
              <a:t>장비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7DDFDB99-78FE-455A-A2DB-BA65A009DA59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162965" y="1726123"/>
            <a:ext cx="1707142" cy="137587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원통 81"/>
          <p:cNvSpPr/>
          <p:nvPr/>
        </p:nvSpPr>
        <p:spPr>
          <a:xfrm>
            <a:off x="4529611" y="1462991"/>
            <a:ext cx="941532" cy="596813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DB</a:t>
            </a:r>
            <a:endParaRPr lang="ko-KR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1403648" y="280351"/>
            <a:ext cx="5147674" cy="16457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i="1" dirty="0">
                <a:solidFill>
                  <a:schemeClr val="tx1"/>
                </a:solidFill>
              </a:rPr>
              <a:t>Main System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5" name="원통 4"/>
          <p:cNvSpPr/>
          <p:nvPr/>
        </p:nvSpPr>
        <p:spPr>
          <a:xfrm>
            <a:off x="5458471" y="751737"/>
            <a:ext cx="941532" cy="596813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DB</a:t>
            </a:r>
            <a:endParaRPr lang="ko-KR" altLang="en-US" sz="1200" b="1" dirty="0"/>
          </a:p>
        </p:txBody>
      </p:sp>
      <p:grpSp>
        <p:nvGrpSpPr>
          <p:cNvPr id="2" name="그룹 24"/>
          <p:cNvGrpSpPr/>
          <p:nvPr/>
        </p:nvGrpSpPr>
        <p:grpSpPr>
          <a:xfrm>
            <a:off x="3320858" y="710906"/>
            <a:ext cx="1673836" cy="678476"/>
            <a:chOff x="3419872" y="1484784"/>
            <a:chExt cx="1596130" cy="920258"/>
          </a:xfrm>
        </p:grpSpPr>
        <p:sp>
          <p:nvSpPr>
            <p:cNvPr id="4" name="직사각형 3"/>
            <p:cNvSpPr/>
            <p:nvPr/>
          </p:nvSpPr>
          <p:spPr>
            <a:xfrm>
              <a:off x="3419872" y="1484784"/>
              <a:ext cx="1596130" cy="9202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/>
            </a:p>
          </p:txBody>
        </p:sp>
        <p:sp>
          <p:nvSpPr>
            <p:cNvPr id="6" name="타원 5"/>
            <p:cNvSpPr/>
            <p:nvPr/>
          </p:nvSpPr>
          <p:spPr>
            <a:xfrm>
              <a:off x="3496439" y="1593049"/>
              <a:ext cx="1407452" cy="70372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Web</a:t>
              </a:r>
              <a:br>
                <a:rPr lang="en-US" altLang="ko-KR" sz="1200" b="1" dirty="0"/>
              </a:br>
              <a:r>
                <a:rPr lang="en-US" altLang="ko-KR" sz="1200" b="1" dirty="0"/>
                <a:t>Application</a:t>
              </a:r>
              <a:endParaRPr lang="ko-KR" altLang="en-US" sz="12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310129" y="1395223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Client</a:t>
            </a:r>
            <a:endParaRPr lang="ko-KR" alt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07904" y="439618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Web Server</a:t>
            </a:r>
            <a:endParaRPr lang="ko-KR" alt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59961" y="425061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Database</a:t>
            </a:r>
            <a:endParaRPr lang="ko-KR" altLang="en-US" sz="1100" b="1" dirty="0"/>
          </a:p>
        </p:txBody>
      </p:sp>
      <p:sp>
        <p:nvSpPr>
          <p:cNvPr id="10" name="설명선 1(강조선) 9"/>
          <p:cNvSpPr/>
          <p:nvPr/>
        </p:nvSpPr>
        <p:spPr>
          <a:xfrm>
            <a:off x="1259632" y="651975"/>
            <a:ext cx="934195" cy="849426"/>
          </a:xfrm>
          <a:prstGeom prst="accentCallout1">
            <a:avLst>
              <a:gd name="adj1" fmla="val 66346"/>
              <a:gd name="adj2" fmla="val 114636"/>
              <a:gd name="adj3" fmla="val 61619"/>
              <a:gd name="adj4" fmla="val 11358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HTML5</a:t>
            </a:r>
          </a:p>
          <a:p>
            <a:pPr algn="ctr"/>
            <a:r>
              <a:rPr lang="en-US" altLang="ko-KR" sz="1100" b="1" dirty="0"/>
              <a:t>CSS</a:t>
            </a:r>
          </a:p>
          <a:p>
            <a:pPr algn="ctr"/>
            <a:r>
              <a:rPr lang="en-US" altLang="ko-KR" sz="1100" b="1" dirty="0"/>
              <a:t>JS</a:t>
            </a:r>
          </a:p>
          <a:p>
            <a:pPr algn="ctr"/>
            <a:r>
              <a:rPr lang="en-US" altLang="ko-KR" sz="1100" b="1" dirty="0" err="1"/>
              <a:t>jQuery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AJAX</a:t>
            </a:r>
            <a:endParaRPr lang="ko-KR" altLang="en-US" sz="1100" b="1" dirty="0"/>
          </a:p>
        </p:txBody>
      </p:sp>
      <p:pic>
        <p:nvPicPr>
          <p:cNvPr id="11" name="Picture 2" descr="C:\Users\student\Desktop\pakddo\icons\138544-interaction-assets\png\server-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2377" y="1182866"/>
            <a:ext cx="400375" cy="371624"/>
          </a:xfrm>
          <a:prstGeom prst="rect">
            <a:avLst/>
          </a:prstGeom>
          <a:noFill/>
        </p:spPr>
      </p:pic>
      <p:cxnSp>
        <p:nvCxnSpPr>
          <p:cNvPr id="15" name="직선 화살표 연결선 14"/>
          <p:cNvCxnSpPr>
            <a:stCxn id="13" idx="3"/>
            <a:endCxn id="4" idx="1"/>
          </p:cNvCxnSpPr>
          <p:nvPr/>
        </p:nvCxnSpPr>
        <p:spPr>
          <a:xfrm>
            <a:off x="2939289" y="1050144"/>
            <a:ext cx="38156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3"/>
            <a:endCxn id="5" idx="2"/>
          </p:cNvCxnSpPr>
          <p:nvPr/>
        </p:nvCxnSpPr>
        <p:spPr>
          <a:xfrm>
            <a:off x="4994694" y="1050144"/>
            <a:ext cx="46377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 descr="C:\Users\student\Desktop\pakddo\icons\124091-color-design-tools\png\monit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705064"/>
            <a:ext cx="743553" cy="690159"/>
          </a:xfrm>
          <a:prstGeom prst="rect">
            <a:avLst/>
          </a:prstGeom>
          <a:noFill/>
        </p:spPr>
      </p:pic>
      <p:cxnSp>
        <p:nvCxnSpPr>
          <p:cNvPr id="90" name="직선 화살표 연결선 89"/>
          <p:cNvCxnSpPr>
            <a:cxnSpLocks/>
            <a:endCxn id="93" idx="0"/>
          </p:cNvCxnSpPr>
          <p:nvPr/>
        </p:nvCxnSpPr>
        <p:spPr>
          <a:xfrm>
            <a:off x="4139139" y="1441287"/>
            <a:ext cx="2035381" cy="129610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035452" y="833851"/>
            <a:ext cx="445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SQL</a:t>
            </a:r>
            <a:endParaRPr lang="ko-KR" altLang="en-US" sz="11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2876133" y="73882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HTTP</a:t>
            </a:r>
            <a:endParaRPr lang="ko-KR" altLang="en-US" sz="1100" b="1" dirty="0"/>
          </a:p>
        </p:txBody>
      </p:sp>
      <p:sp>
        <p:nvSpPr>
          <p:cNvPr id="93" name="직사각형 92"/>
          <p:cNvSpPr/>
          <p:nvPr/>
        </p:nvSpPr>
        <p:spPr>
          <a:xfrm>
            <a:off x="3851920" y="2737395"/>
            <a:ext cx="4645200" cy="2679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i="1" dirty="0">
                <a:solidFill>
                  <a:schemeClr val="tx1"/>
                </a:solidFill>
              </a:rPr>
              <a:t>AI  System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grpSp>
        <p:nvGrpSpPr>
          <p:cNvPr id="99" name="그룹 46"/>
          <p:cNvGrpSpPr/>
          <p:nvPr/>
        </p:nvGrpSpPr>
        <p:grpSpPr>
          <a:xfrm>
            <a:off x="5770955" y="3008587"/>
            <a:ext cx="2473453" cy="2076583"/>
            <a:chOff x="5363255" y="3356992"/>
            <a:chExt cx="974390" cy="866124"/>
          </a:xfrm>
        </p:grpSpPr>
        <p:sp>
          <p:nvSpPr>
            <p:cNvPr id="100" name="직사각형 99"/>
            <p:cNvSpPr/>
            <p:nvPr/>
          </p:nvSpPr>
          <p:spPr>
            <a:xfrm>
              <a:off x="5363255" y="3356992"/>
              <a:ext cx="974390" cy="5954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363255" y="3952452"/>
              <a:ext cx="974390" cy="2706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12" name="그룹 61"/>
          <p:cNvGrpSpPr/>
          <p:nvPr/>
        </p:nvGrpSpPr>
        <p:grpSpPr>
          <a:xfrm>
            <a:off x="4303789" y="3152603"/>
            <a:ext cx="342154" cy="424713"/>
            <a:chOff x="2339752" y="2564904"/>
            <a:chExt cx="576064" cy="770384"/>
          </a:xfrm>
        </p:grpSpPr>
        <p:sp>
          <p:nvSpPr>
            <p:cNvPr id="113" name="한쪽 모서리가 잘린 사각형 112"/>
            <p:cNvSpPr/>
            <p:nvPr/>
          </p:nvSpPr>
          <p:spPr>
            <a:xfrm>
              <a:off x="2339752" y="2564904"/>
              <a:ext cx="576064" cy="770384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ko-KR" altLang="en-US" sz="10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2411760" y="2708920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2411760" y="2780928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2411760" y="2852936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2411760" y="2924944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2411760" y="2996952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2411760" y="3068960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2411760" y="3140968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2411760" y="3212976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62"/>
          <p:cNvGrpSpPr/>
          <p:nvPr/>
        </p:nvGrpSpPr>
        <p:grpSpPr>
          <a:xfrm>
            <a:off x="4424841" y="3264963"/>
            <a:ext cx="342154" cy="424713"/>
            <a:chOff x="2339752" y="2564904"/>
            <a:chExt cx="576064" cy="770384"/>
          </a:xfrm>
        </p:grpSpPr>
        <p:sp>
          <p:nvSpPr>
            <p:cNvPr id="127" name="한쪽 모서리가 잘린 사각형 126"/>
            <p:cNvSpPr/>
            <p:nvPr/>
          </p:nvSpPr>
          <p:spPr>
            <a:xfrm>
              <a:off x="2339752" y="2564904"/>
              <a:ext cx="576064" cy="770384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ko-KR" altLang="en-US" sz="10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직선 연결선 127"/>
            <p:cNvCxnSpPr/>
            <p:nvPr/>
          </p:nvCxnSpPr>
          <p:spPr>
            <a:xfrm>
              <a:off x="2411760" y="2708920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2411760" y="2780928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2411760" y="2852936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2411760" y="2924944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2411760" y="2996952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2411760" y="3068960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2411760" y="3140968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2411760" y="3212976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그룹 72"/>
          <p:cNvGrpSpPr/>
          <p:nvPr/>
        </p:nvGrpSpPr>
        <p:grpSpPr>
          <a:xfrm>
            <a:off x="4545893" y="3377322"/>
            <a:ext cx="342154" cy="424713"/>
            <a:chOff x="2339752" y="2564904"/>
            <a:chExt cx="576064" cy="770384"/>
          </a:xfrm>
        </p:grpSpPr>
        <p:sp>
          <p:nvSpPr>
            <p:cNvPr id="137" name="한쪽 모서리가 잘린 사각형 136"/>
            <p:cNvSpPr/>
            <p:nvPr/>
          </p:nvSpPr>
          <p:spPr>
            <a:xfrm>
              <a:off x="2339752" y="2564904"/>
              <a:ext cx="576064" cy="770384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ko-KR" altLang="en-US" sz="10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2411760" y="2708920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2411760" y="2780928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2411760" y="2852936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2411760" y="2924944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2411760" y="2996952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2411760" y="3068960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2411760" y="3140968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2411760" y="3212976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4154645" y="391040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학습 데이터</a:t>
            </a:r>
          </a:p>
        </p:txBody>
      </p:sp>
      <p:cxnSp>
        <p:nvCxnSpPr>
          <p:cNvPr id="147" name="직선 화살표 연결선 146"/>
          <p:cNvCxnSpPr>
            <a:stCxn id="137" idx="0"/>
          </p:cNvCxnSpPr>
          <p:nvPr/>
        </p:nvCxnSpPr>
        <p:spPr>
          <a:xfrm flipV="1">
            <a:off x="4888047" y="3432606"/>
            <a:ext cx="8109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A12C69B-9887-44AA-8A7E-D91BF6B4D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40" y="3101999"/>
            <a:ext cx="1619250" cy="13430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7" name="모서리가 둥근 직사각형 94">
            <a:extLst>
              <a:ext uri="{FF2B5EF4-FFF2-40B4-BE49-F238E27FC236}">
                <a16:creationId xmlns:a16="http://schemas.microsoft.com/office/drawing/2014/main" xmlns="" id="{EC6FDE06-380F-4C89-BAE6-18002E6959EF}"/>
              </a:ext>
            </a:extLst>
          </p:cNvPr>
          <p:cNvSpPr/>
          <p:nvPr/>
        </p:nvSpPr>
        <p:spPr>
          <a:xfrm>
            <a:off x="712503" y="4527175"/>
            <a:ext cx="895212" cy="2699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IoT </a:t>
            </a:r>
            <a:r>
              <a:rPr lang="ko-KR" altLang="en-US" sz="1200" b="1" dirty="0">
                <a:solidFill>
                  <a:schemeClr val="tx1"/>
                </a:solidFill>
              </a:rPr>
              <a:t>장비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7DDFDB99-78FE-455A-A2DB-BA65A009DA59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162965" y="1448312"/>
            <a:ext cx="2599372" cy="16536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0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1979712" y="1412776"/>
            <a:ext cx="2880320" cy="1036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b="1" i="1" dirty="0" smtClean="0">
                <a:solidFill>
                  <a:schemeClr val="tx1"/>
                </a:solidFill>
              </a:rPr>
              <a:t>192.168.111.120</a:t>
            </a:r>
          </a:p>
          <a:p>
            <a:r>
              <a:rPr lang="en-US" altLang="ko-KR" sz="2400" b="1" i="1" dirty="0" err="1" smtClean="0">
                <a:solidFill>
                  <a:schemeClr val="tx1"/>
                </a:solidFill>
              </a:rPr>
              <a:t>mainserver</a:t>
            </a:r>
            <a:endParaRPr lang="en-US" altLang="ko-KR" sz="2400" b="1" i="1" dirty="0" smtClean="0">
              <a:solidFill>
                <a:schemeClr val="tx1"/>
              </a:solidFill>
            </a:endParaRPr>
          </a:p>
          <a:p>
            <a:endParaRPr lang="en-US" altLang="ko-KR" sz="2400" b="1" i="1" dirty="0">
              <a:solidFill>
                <a:schemeClr val="tx1"/>
              </a:solidFill>
            </a:endParaRPr>
          </a:p>
          <a:p>
            <a:endParaRPr lang="ko-KR" altLang="en-US" sz="2400" b="1" i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220072" y="1436248"/>
            <a:ext cx="2808312" cy="10126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b="1" i="1" dirty="0" smtClean="0">
                <a:solidFill>
                  <a:schemeClr val="tx1"/>
                </a:solidFill>
              </a:rPr>
              <a:t>192.168.111.121</a:t>
            </a:r>
          </a:p>
          <a:p>
            <a:r>
              <a:rPr lang="en-US" altLang="ko-KR" sz="2400" b="1" i="1" dirty="0" err="1" smtClean="0">
                <a:solidFill>
                  <a:schemeClr val="tx1"/>
                </a:solidFill>
              </a:rPr>
              <a:t>secondserver</a:t>
            </a:r>
            <a:endParaRPr lang="en-US" altLang="ko-KR" sz="2400" b="1" i="1" dirty="0" smtClean="0">
              <a:solidFill>
                <a:schemeClr val="tx1"/>
              </a:solidFill>
            </a:endParaRPr>
          </a:p>
          <a:p>
            <a:endParaRPr lang="en-US" altLang="ko-KR" sz="2400" b="1" i="1" dirty="0">
              <a:solidFill>
                <a:schemeClr val="tx1"/>
              </a:solidFill>
            </a:endParaRPr>
          </a:p>
        </p:txBody>
      </p:sp>
      <p:pic>
        <p:nvPicPr>
          <p:cNvPr id="74" name="Picture 5" descr="C:\Users\student\Desktop\pakddo\icons\124091-color-design-tools\png\moni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585746"/>
            <a:ext cx="743553" cy="690159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2002958" y="3645024"/>
            <a:ext cx="2880320" cy="103610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b="1" i="1" dirty="0" smtClean="0">
                <a:solidFill>
                  <a:schemeClr val="tx1"/>
                </a:solidFill>
              </a:rPr>
              <a:t>192.168.111.122</a:t>
            </a:r>
          </a:p>
          <a:p>
            <a:r>
              <a:rPr lang="en-US" altLang="ko-KR" sz="2400" b="1" i="1" dirty="0" smtClean="0">
                <a:solidFill>
                  <a:schemeClr val="tx1"/>
                </a:solidFill>
              </a:rPr>
              <a:t>data1server</a:t>
            </a:r>
          </a:p>
          <a:p>
            <a:endParaRPr lang="en-US" altLang="ko-KR" sz="2400" b="1" i="1" dirty="0">
              <a:solidFill>
                <a:schemeClr val="tx1"/>
              </a:solidFill>
            </a:endParaRPr>
          </a:p>
          <a:p>
            <a:endParaRPr lang="ko-KR" altLang="en-US" sz="2400" b="1" i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522122"/>
            <a:ext cx="134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Namenode</a:t>
            </a:r>
            <a:endParaRPr lang="en-US" altLang="ko-KR" dirty="0" smtClean="0"/>
          </a:p>
          <a:p>
            <a:r>
              <a:rPr lang="en-US" altLang="ko-KR" dirty="0" err="1" smtClean="0"/>
              <a:t>JobTraker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20072" y="383623"/>
            <a:ext cx="2517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Secondary </a:t>
            </a:r>
            <a:r>
              <a:rPr lang="en-US" altLang="ko-KR" dirty="0" err="1" smtClean="0"/>
              <a:t>Namenode</a:t>
            </a:r>
            <a:endParaRPr lang="en-US" altLang="ko-KR" dirty="0" smtClean="0"/>
          </a:p>
          <a:p>
            <a:r>
              <a:rPr lang="en-US" altLang="ko-KR" dirty="0" err="1" smtClean="0"/>
              <a:t>DataNode</a:t>
            </a:r>
            <a:endParaRPr lang="en-US" altLang="ko-KR" dirty="0" smtClean="0"/>
          </a:p>
          <a:p>
            <a:r>
              <a:rPr lang="en-US" altLang="ko-KR" dirty="0" err="1" smtClean="0"/>
              <a:t>TaskTraker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94332" y="2960077"/>
            <a:ext cx="124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DataNode</a:t>
            </a:r>
            <a:endParaRPr lang="en-US" altLang="ko-KR" dirty="0" smtClean="0"/>
          </a:p>
          <a:p>
            <a:r>
              <a:rPr lang="en-US" altLang="ko-KR" dirty="0" err="1" smtClean="0"/>
              <a:t>TaskTraker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002958" y="3700507"/>
            <a:ext cx="2880320" cy="103610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b="1" i="1" dirty="0" smtClean="0">
                <a:solidFill>
                  <a:schemeClr val="tx1"/>
                </a:solidFill>
              </a:rPr>
              <a:t>192.168.111.122</a:t>
            </a:r>
          </a:p>
          <a:p>
            <a:r>
              <a:rPr lang="en-US" altLang="ko-KR" sz="2400" b="1" i="1" dirty="0" err="1" smtClean="0">
                <a:solidFill>
                  <a:schemeClr val="tx1"/>
                </a:solidFill>
              </a:rPr>
              <a:t>dataserver</a:t>
            </a:r>
            <a:endParaRPr lang="en-US" altLang="ko-KR" sz="2400" b="1" i="1" dirty="0" smtClean="0">
              <a:solidFill>
                <a:schemeClr val="tx1"/>
              </a:solidFill>
            </a:endParaRPr>
          </a:p>
          <a:p>
            <a:endParaRPr lang="en-US" altLang="ko-KR" sz="2400" b="1" i="1" dirty="0">
              <a:solidFill>
                <a:schemeClr val="tx1"/>
              </a:solidFill>
            </a:endParaRPr>
          </a:p>
          <a:p>
            <a:endParaRPr lang="ko-KR" altLang="en-US" sz="2400" b="1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3709635"/>
            <a:ext cx="2880320" cy="103610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b="1" i="1" dirty="0" smtClean="0">
                <a:solidFill>
                  <a:schemeClr val="tx1"/>
                </a:solidFill>
              </a:rPr>
              <a:t>192.168.111.122</a:t>
            </a:r>
          </a:p>
          <a:p>
            <a:r>
              <a:rPr lang="en-US" altLang="ko-KR" sz="2400" b="1" i="1" dirty="0" err="1" smtClean="0">
                <a:solidFill>
                  <a:schemeClr val="tx1"/>
                </a:solidFill>
              </a:rPr>
              <a:t>dataserver</a:t>
            </a:r>
            <a:endParaRPr lang="en-US" altLang="ko-KR" sz="2400" b="1" i="1" dirty="0" smtClean="0">
              <a:solidFill>
                <a:schemeClr val="tx1"/>
              </a:solidFill>
            </a:endParaRPr>
          </a:p>
          <a:p>
            <a:endParaRPr lang="en-US" altLang="ko-KR" sz="2400" b="1" i="1" dirty="0">
              <a:solidFill>
                <a:schemeClr val="tx1"/>
              </a:solidFill>
            </a:endParaRPr>
          </a:p>
          <a:p>
            <a:endParaRPr lang="ko-KR" altLang="en-US" sz="2400" b="1" i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69819" y="5301208"/>
            <a:ext cx="2880320" cy="103610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b="1" i="1" dirty="0" smtClean="0">
                <a:solidFill>
                  <a:schemeClr val="tx1"/>
                </a:solidFill>
              </a:rPr>
              <a:t>192.168.111.122</a:t>
            </a:r>
          </a:p>
          <a:p>
            <a:r>
              <a:rPr lang="en-US" altLang="ko-KR" sz="2400" b="1" i="1" dirty="0" err="1" smtClean="0">
                <a:solidFill>
                  <a:schemeClr val="tx1"/>
                </a:solidFill>
              </a:rPr>
              <a:t>dataserver</a:t>
            </a:r>
            <a:endParaRPr lang="en-US" altLang="ko-KR" sz="2400" b="1" i="1" dirty="0" smtClean="0">
              <a:solidFill>
                <a:schemeClr val="tx1"/>
              </a:solidFill>
            </a:endParaRPr>
          </a:p>
          <a:p>
            <a:endParaRPr lang="en-US" altLang="ko-KR" sz="2400" b="1" i="1" dirty="0">
              <a:solidFill>
                <a:schemeClr val="tx1"/>
              </a:solidFill>
            </a:endParaRPr>
          </a:p>
          <a:p>
            <a:endParaRPr lang="ko-KR" altLang="en-US" sz="2400" b="1" i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83974" y="5301208"/>
            <a:ext cx="2880320" cy="103610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b="1" i="1" dirty="0" smtClean="0">
                <a:solidFill>
                  <a:schemeClr val="tx1"/>
                </a:solidFill>
              </a:rPr>
              <a:t>192.168.111.122</a:t>
            </a:r>
          </a:p>
          <a:p>
            <a:r>
              <a:rPr lang="en-US" altLang="ko-KR" sz="2400" b="1" i="1" dirty="0" err="1" smtClean="0">
                <a:solidFill>
                  <a:schemeClr val="tx1"/>
                </a:solidFill>
              </a:rPr>
              <a:t>dataserver</a:t>
            </a:r>
            <a:endParaRPr lang="en-US" altLang="ko-KR" sz="2400" b="1" i="1" dirty="0" smtClean="0">
              <a:solidFill>
                <a:schemeClr val="tx1"/>
              </a:solidFill>
            </a:endParaRPr>
          </a:p>
          <a:p>
            <a:endParaRPr lang="en-US" altLang="ko-KR" sz="2400" b="1" i="1" dirty="0">
              <a:solidFill>
                <a:schemeClr val="tx1"/>
              </a:solidFill>
            </a:endParaRPr>
          </a:p>
          <a:p>
            <a:endParaRPr lang="ko-KR" altLang="en-US" sz="2400" b="1" i="1" dirty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 rot="20179878">
            <a:off x="708055" y="1229491"/>
            <a:ext cx="1296144" cy="100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63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5" descr="C:\Users\student\Desktop\pakddo\icons\124091-color-design-tools\png\moni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68749"/>
            <a:ext cx="743553" cy="690159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539553" y="404664"/>
            <a:ext cx="8280920" cy="604867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12160" y="764704"/>
            <a:ext cx="2088232" cy="9884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i="1" dirty="0" err="1" smtClean="0">
                <a:solidFill>
                  <a:schemeClr val="tx1"/>
                </a:solidFill>
              </a:rPr>
              <a:t>Namenode</a:t>
            </a:r>
            <a:endParaRPr lang="en-US" altLang="ko-KR" sz="1400" b="1" i="1" dirty="0" smtClean="0">
              <a:solidFill>
                <a:schemeClr val="tx1"/>
              </a:solidFill>
            </a:endParaRPr>
          </a:p>
          <a:p>
            <a:endParaRPr lang="en-US" altLang="ko-KR" sz="1400" b="1" i="1" dirty="0">
              <a:solidFill>
                <a:schemeClr val="tx1"/>
              </a:solidFill>
            </a:endParaRPr>
          </a:p>
          <a:p>
            <a:r>
              <a:rPr lang="en-US" altLang="ko-KR" sz="1400" b="1" i="1" dirty="0" err="1" smtClean="0">
                <a:solidFill>
                  <a:schemeClr val="tx1"/>
                </a:solidFill>
              </a:rPr>
              <a:t>JobTracker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26241" y="2147121"/>
            <a:ext cx="2088232" cy="9884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i="1" dirty="0" smtClean="0">
                <a:solidFill>
                  <a:schemeClr val="tx1"/>
                </a:solidFill>
              </a:rPr>
              <a:t>Secondary </a:t>
            </a:r>
          </a:p>
          <a:p>
            <a:r>
              <a:rPr lang="en-US" altLang="ko-KR" sz="1400" b="1" i="1" dirty="0" err="1" smtClean="0">
                <a:solidFill>
                  <a:schemeClr val="tx1"/>
                </a:solidFill>
              </a:rPr>
              <a:t>Namenode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3" name="U자형 화살표 2"/>
          <p:cNvSpPr/>
          <p:nvPr/>
        </p:nvSpPr>
        <p:spPr>
          <a:xfrm rot="5400000">
            <a:off x="7916642" y="938602"/>
            <a:ext cx="1735652" cy="237626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3717032"/>
            <a:ext cx="2088232" cy="9884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i="1" dirty="0" err="1" smtClean="0">
                <a:solidFill>
                  <a:schemeClr val="tx1"/>
                </a:solidFill>
              </a:rPr>
              <a:t>Datanode</a:t>
            </a:r>
            <a:endParaRPr lang="en-US" altLang="ko-KR" sz="1400" b="1" i="1" dirty="0" smtClean="0">
              <a:solidFill>
                <a:schemeClr val="tx1"/>
              </a:solidFill>
            </a:endParaRPr>
          </a:p>
          <a:p>
            <a:endParaRPr lang="en-US" altLang="ko-KR" sz="1400" b="1" i="1" dirty="0">
              <a:solidFill>
                <a:schemeClr val="tx1"/>
              </a:solidFill>
            </a:endParaRPr>
          </a:p>
          <a:p>
            <a:r>
              <a:rPr lang="en-US" altLang="ko-KR" sz="1400" b="1" i="1" dirty="0" err="1" smtClean="0">
                <a:solidFill>
                  <a:schemeClr val="tx1"/>
                </a:solidFill>
              </a:rPr>
              <a:t>TaskTracker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pic>
        <p:nvPicPr>
          <p:cNvPr id="9" name="Picture 5" descr="C:\Users\student\Desktop\pakddo\icons\124091-color-design-tools\png\moni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92696" y="2994560"/>
            <a:ext cx="743553" cy="690159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3707904" y="2641325"/>
            <a:ext cx="1944216" cy="1152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b="1" i="1" dirty="0" smtClean="0">
                <a:solidFill>
                  <a:schemeClr val="tx1"/>
                </a:solidFill>
              </a:rPr>
              <a:t>hive</a:t>
            </a:r>
          </a:p>
          <a:p>
            <a:endParaRPr lang="en-US" altLang="ko-KR" sz="2400" b="1" i="1" dirty="0">
              <a:solidFill>
                <a:schemeClr val="tx1"/>
              </a:solidFill>
            </a:endParaRPr>
          </a:p>
          <a:p>
            <a:endParaRPr lang="ko-KR" altLang="en-US" sz="2400" b="1" i="1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2620375" y="3096046"/>
            <a:ext cx="1091152" cy="345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71800" y="280989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 rot="19364137">
            <a:off x="5111906" y="1844163"/>
            <a:ext cx="699946" cy="345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07904" y="4352403"/>
            <a:ext cx="1944216" cy="1152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b="1" i="1" dirty="0" err="1" smtClean="0">
                <a:solidFill>
                  <a:schemeClr val="tx1"/>
                </a:solidFill>
              </a:rPr>
              <a:t>Mariadb</a:t>
            </a:r>
            <a:endParaRPr lang="en-US" altLang="ko-KR" sz="2400" b="1" i="1" dirty="0" smtClean="0">
              <a:solidFill>
                <a:schemeClr val="tx1"/>
              </a:solidFill>
            </a:endParaRPr>
          </a:p>
          <a:p>
            <a:endParaRPr lang="en-US" altLang="ko-KR" sz="2400" b="1" i="1" dirty="0">
              <a:solidFill>
                <a:schemeClr val="tx1"/>
              </a:solidFill>
            </a:endParaRPr>
          </a:p>
          <a:p>
            <a:r>
              <a:rPr lang="ko-KR" altLang="en-US" sz="2400" b="1" i="1" dirty="0" smtClean="0">
                <a:solidFill>
                  <a:schemeClr val="tx1"/>
                </a:solidFill>
              </a:rPr>
              <a:t>구조만 저장</a:t>
            </a:r>
            <a:endParaRPr lang="en-US" altLang="ko-KR" sz="2400" b="1" i="1" dirty="0" smtClean="0">
              <a:solidFill>
                <a:schemeClr val="tx1"/>
              </a:solidFill>
            </a:endParaRPr>
          </a:p>
          <a:p>
            <a:endParaRPr lang="en-US" altLang="ko-KR" sz="2400" b="1" i="1" dirty="0">
              <a:solidFill>
                <a:schemeClr val="tx1"/>
              </a:solidFill>
            </a:endParaRPr>
          </a:p>
          <a:p>
            <a:endParaRPr lang="ko-KR" altLang="en-US" sz="2400" b="1" i="1" dirty="0">
              <a:solidFill>
                <a:schemeClr val="tx1"/>
              </a:solidFill>
            </a:endParaRPr>
          </a:p>
        </p:txBody>
      </p:sp>
      <p:sp>
        <p:nvSpPr>
          <p:cNvPr id="5" name="위쪽/아래쪽 화살표 4"/>
          <p:cNvSpPr/>
          <p:nvPr/>
        </p:nvSpPr>
        <p:spPr>
          <a:xfrm rot="16200000">
            <a:off x="-372333" y="2671626"/>
            <a:ext cx="281387" cy="119392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1560" y="2680396"/>
            <a:ext cx="1944216" cy="1152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b="1" i="1" dirty="0" smtClean="0">
                <a:solidFill>
                  <a:schemeClr val="tx1"/>
                </a:solidFill>
              </a:rPr>
              <a:t>Web</a:t>
            </a:r>
          </a:p>
          <a:p>
            <a:r>
              <a:rPr lang="en-US" altLang="ko-KR" sz="2400" b="1" i="1" dirty="0" smtClean="0">
                <a:solidFill>
                  <a:schemeClr val="tx1"/>
                </a:solidFill>
              </a:rPr>
              <a:t>Spring</a:t>
            </a:r>
            <a:endParaRPr lang="en-US" altLang="ko-KR" sz="2400" b="1" i="1" dirty="0" smtClean="0">
              <a:solidFill>
                <a:schemeClr val="tx1"/>
              </a:solidFill>
            </a:endParaRPr>
          </a:p>
          <a:p>
            <a:endParaRPr lang="en-US" altLang="ko-KR" sz="2400" b="1" i="1" dirty="0">
              <a:solidFill>
                <a:schemeClr val="tx1"/>
              </a:solidFill>
            </a:endParaRPr>
          </a:p>
          <a:p>
            <a:endParaRPr lang="ko-KR" altLang="en-US" sz="2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1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5" descr="C:\Users\student\Desktop\pakddo\icons\124091-color-design-tools\png\moni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36712" y="1596448"/>
            <a:ext cx="743553" cy="690159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5580112" y="404664"/>
            <a:ext cx="3240360" cy="604867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12160" y="764704"/>
            <a:ext cx="2088232" cy="9884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i="1" dirty="0" err="1" smtClean="0">
                <a:solidFill>
                  <a:schemeClr val="tx1"/>
                </a:solidFill>
              </a:rPr>
              <a:t>Namenode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26241" y="2147121"/>
            <a:ext cx="2088232" cy="9884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i="1" dirty="0" smtClean="0">
                <a:solidFill>
                  <a:schemeClr val="tx1"/>
                </a:solidFill>
              </a:rPr>
              <a:t>Secondary </a:t>
            </a:r>
          </a:p>
          <a:p>
            <a:r>
              <a:rPr lang="en-US" altLang="ko-KR" sz="1400" b="1" i="1" dirty="0" err="1" smtClean="0">
                <a:solidFill>
                  <a:schemeClr val="tx1"/>
                </a:solidFill>
              </a:rPr>
              <a:t>Namenode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3" name="U자형 화살표 2"/>
          <p:cNvSpPr/>
          <p:nvPr/>
        </p:nvSpPr>
        <p:spPr>
          <a:xfrm rot="5400000">
            <a:off x="7916642" y="938602"/>
            <a:ext cx="1735652" cy="237626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3717032"/>
            <a:ext cx="2088232" cy="9884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i="1" dirty="0" err="1" smtClean="0">
                <a:solidFill>
                  <a:schemeClr val="tx1"/>
                </a:solidFill>
              </a:rPr>
              <a:t>Datanode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107</Words>
  <Application>Microsoft Office PowerPoint</Application>
  <PresentationFormat>화면 슬라이드 쇼(4:3)</PresentationFormat>
  <Paragraphs>95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i</cp:lastModifiedBy>
  <cp:revision>24</cp:revision>
  <cp:lastPrinted>2017-02-26T23:35:00Z</cp:lastPrinted>
  <dcterms:created xsi:type="dcterms:W3CDTF">2016-06-24T05:13:58Z</dcterms:created>
  <dcterms:modified xsi:type="dcterms:W3CDTF">2020-09-24T06:44:08Z</dcterms:modified>
</cp:coreProperties>
</file>