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8" r:id="rId2"/>
    <p:sldId id="264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1" r:id="rId15"/>
    <p:sldId id="285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72" autoAdjust="0"/>
  </p:normalViewPr>
  <p:slideViewPr>
    <p:cSldViewPr snapToGrid="0" showGuides="1">
      <p:cViewPr varScale="1">
        <p:scale>
          <a:sx n="98" d="100"/>
          <a:sy n="98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7210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기반 훈련 평가대상 훈련과정에 한하여 대표 프로젝트 </a:t>
                      </a:r>
                      <a:r>
                        <a:rPr lang="ko-KR" altLang="en-US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팀별로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각각 작성하여 제출</a:t>
                      </a:r>
                      <a:r>
                        <a:rPr lang="en-US" altLang="ko-KR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목차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기본적인 구성을 유지한 상태에서 템플릿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구성은 </a:t>
                      </a:r>
                      <a: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및 추가 가능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endParaRPr lang="en-US" altLang="ko-KR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포트폴리오에 작성한 내용은 </a:t>
                      </a:r>
                      <a:r>
                        <a:rPr lang="ko-KR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증빙자료를 모두 제출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=""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</a:t>
                      </a: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</a:t>
                      </a:r>
                      <a:r>
                        <a:rPr lang="ko-KR" altLang="en-US" sz="1800" i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 작업이어서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 smtClean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 smtClean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9881" y="1350689"/>
            <a:ext cx="705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대표 프로젝트 수행 결과 작성 양식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lang="ko-KR" altLang="en-US" sz="2000" b="1" i="1" dirty="0" err="1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사이언티스트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양성과정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3614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=""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=""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=""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953</Words>
  <Application>Microsoft Office PowerPoint</Application>
  <PresentationFormat>사용자 지정</PresentationFormat>
  <Paragraphs>175</Paragraphs>
  <Slides>16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김영민</cp:lastModifiedBy>
  <cp:revision>115</cp:revision>
  <cp:lastPrinted>2020-01-30T02:26:31Z</cp:lastPrinted>
  <dcterms:created xsi:type="dcterms:W3CDTF">2020-01-16T02:16:59Z</dcterms:created>
  <dcterms:modified xsi:type="dcterms:W3CDTF">2020-10-26T02:02:40Z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