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D771D-551B-43BD-8F69-8F627430A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A012FD-0155-4962-8149-DC9DB753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CE2B3-AD08-42E8-B6C1-4064F746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1C099-9ED1-4C6D-B857-B5A039E7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1E01-D41F-4968-A9DD-CB84A838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0627-6F2E-4ED0-986C-A0D4008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1F24F-62E6-42BE-BAAA-73736B9D9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DFD05-5961-445E-BB38-DE39B16B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E6D4B-C48E-46EC-8F72-3D580FAB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A7F92-BCCE-4B54-B96E-6D505E38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5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D4FCB2-FBC3-4E92-B2AD-C4572ADA5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421DE-AD41-4251-B84A-48BCCF482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90F49-8BCB-4D99-B017-2C9B79FB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AFEAF-78D9-4D18-8D3D-E753CF02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97007-A2BF-43B9-B5C8-77B7E6EB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138F6-7AC0-4B99-B28C-F414B109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D45F0-64EE-4503-BDFC-14D1F733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6A56F-172D-4FA8-B62A-E343999E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F8F12-A80F-42A5-BE35-D740A65C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4AE49-C75F-4F8F-A122-A4D66F42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0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21D44-7BA7-42C2-981F-8F19CF2A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5D1DE-C1ED-4F23-A9AF-6AC46963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47544-32E8-40FB-991B-39EF007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CB819-52CA-43DA-AED2-153DD93F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804E3-D6BD-43C0-963B-591A2AB7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2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DA6DE-5553-4D3F-8A08-CE490CC4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30613-0F21-4AD0-A78C-06F607C1B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4AF7B-FA54-41B5-A230-F65FAC0F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833FD-2CD3-45CB-A59A-33C53157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96834-BB9D-4CEC-88C9-CEA237B9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4F648-8EA3-4384-8B91-5C6D8CEF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4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CBFE1-E8FE-4469-BABA-51F94DE4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7DF7F-C275-4AA2-B4FB-04132184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A9318-1466-4BF8-B74D-301EADB7B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B2E8D-7D35-4E76-B085-FE9F6F70A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689675-E967-4CA8-AFCA-B9FB963C2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C80F17-CF29-4A88-AFE2-40AE4841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303A9-3EF4-4AB4-BEB4-E2566A7D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A3973E-7395-45D5-AB62-5D50E142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8A88-4DE5-423D-8A30-580045DC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E6E117-1BD5-45CA-AE7A-DB4E9569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780CE-133F-4906-A959-23C2040A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B7B92-E15D-41DB-8244-780895F1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9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63456-BD7C-43E3-811A-97104D7F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F2408C-58E1-441F-A5A1-1C00ACC2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2DE7C6-C204-4FFF-A66D-0126D13C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8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403E3-8A85-4A9A-872B-0277D674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F8654-9834-4AE7-AC2C-D929FA43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3D74C-0DCC-43C1-A926-AC2DFB4E8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3B9CD-3BAE-4AE8-BD38-ADCDA428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D81B9-262A-4C2A-9503-86CFDCC6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687E6-5D37-43C5-9CB2-A065B3BE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1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E5950-3091-4D45-9E69-C5F89BD5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B633C7-A65E-480A-9F40-A181BC192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A6B850-2516-4F0E-B01A-75C689E1D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E261C-46FE-4FC7-8A13-2C7AAB4F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E412C-0DD5-4DC2-A53D-01E8D635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728C7-1B51-4B35-AA82-AA4FB355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4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AEF115-CECC-46DD-B97C-AF13930D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46647-2F58-49C5-8266-586061A7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7B688-6F59-434A-B0B6-146865529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394F4-2E69-4B42-8556-8337E5D2DFC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90DEA-EC8F-45B0-93B7-D1E060ACB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1327-6C6A-4E7E-BB2F-C9B5333E5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8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9E8C9D-ACA0-4EE0-8407-1414B98B9BA0}"/>
              </a:ext>
            </a:extLst>
          </p:cNvPr>
          <p:cNvSpPr/>
          <p:nvPr/>
        </p:nvSpPr>
        <p:spPr>
          <a:xfrm>
            <a:off x="2201663" y="1056443"/>
            <a:ext cx="2876365" cy="4647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71714C-A702-4618-8978-DB2C60DCE956}"/>
              </a:ext>
            </a:extLst>
          </p:cNvPr>
          <p:cNvSpPr/>
          <p:nvPr/>
        </p:nvSpPr>
        <p:spPr>
          <a:xfrm>
            <a:off x="2299317" y="1154098"/>
            <a:ext cx="2636667" cy="20418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B9238-DB5E-4560-B73D-B02AAF115D79}"/>
              </a:ext>
            </a:extLst>
          </p:cNvPr>
          <p:cNvSpPr/>
          <p:nvPr/>
        </p:nvSpPr>
        <p:spPr>
          <a:xfrm>
            <a:off x="2299316" y="3333565"/>
            <a:ext cx="2636667" cy="15069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6C9B07-2044-4BD9-8619-C674BA03DB27}"/>
              </a:ext>
            </a:extLst>
          </p:cNvPr>
          <p:cNvSpPr/>
          <p:nvPr/>
        </p:nvSpPr>
        <p:spPr>
          <a:xfrm>
            <a:off x="2299315" y="4978153"/>
            <a:ext cx="2636667" cy="2596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57896B-20B9-4C8F-A361-123483317586}"/>
              </a:ext>
            </a:extLst>
          </p:cNvPr>
          <p:cNvSpPr/>
          <p:nvPr/>
        </p:nvSpPr>
        <p:spPr>
          <a:xfrm>
            <a:off x="2982893" y="5298858"/>
            <a:ext cx="1269507" cy="259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6362D-C8E9-4A70-B67E-BEDD1AD41EF8}"/>
              </a:ext>
            </a:extLst>
          </p:cNvPr>
          <p:cNvSpPr txBox="1"/>
          <p:nvPr/>
        </p:nvSpPr>
        <p:spPr>
          <a:xfrm>
            <a:off x="2982894" y="1990364"/>
            <a:ext cx="12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9351D-705C-414E-8B24-872740F4E4C7}"/>
              </a:ext>
            </a:extLst>
          </p:cNvPr>
          <p:cNvSpPr txBox="1"/>
          <p:nvPr/>
        </p:nvSpPr>
        <p:spPr>
          <a:xfrm>
            <a:off x="2982894" y="3895934"/>
            <a:ext cx="12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4D7F5-9F9F-44F4-95C7-DD2CB9CCF16D}"/>
              </a:ext>
            </a:extLst>
          </p:cNvPr>
          <p:cNvSpPr txBox="1"/>
          <p:nvPr/>
        </p:nvSpPr>
        <p:spPr>
          <a:xfrm>
            <a:off x="3151570" y="4949956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금액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7CB55-AC89-4572-8E30-87BED4802737}"/>
              </a:ext>
            </a:extLst>
          </p:cNvPr>
          <p:cNvSpPr txBox="1"/>
          <p:nvPr/>
        </p:nvSpPr>
        <p:spPr>
          <a:xfrm>
            <a:off x="3153047" y="5279911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DE59DA9-0638-4B99-9D0C-BE13FB587A6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935984" y="1296140"/>
            <a:ext cx="1837678" cy="878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D888F2-5DB3-48E3-9E70-843F4408EE98}"/>
              </a:ext>
            </a:extLst>
          </p:cNvPr>
          <p:cNvSpPr txBox="1"/>
          <p:nvPr/>
        </p:nvSpPr>
        <p:spPr>
          <a:xfrm>
            <a:off x="6856526" y="978845"/>
            <a:ext cx="404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Server 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Data /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r>
              <a:rPr lang="ko-KR" altLang="en-US" sz="1200" dirty="0"/>
              <a:t>수신을 통한 </a:t>
            </a:r>
            <a:r>
              <a:rPr lang="en-US" altLang="ko-KR" sz="1200" dirty="0"/>
              <a:t>List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제품 이미지 </a:t>
            </a:r>
            <a:r>
              <a:rPr lang="en-US" altLang="ko-KR" sz="1200" dirty="0"/>
              <a:t>/ </a:t>
            </a:r>
            <a:r>
              <a:rPr lang="ko-KR" altLang="en-US" sz="1200" dirty="0"/>
              <a:t>제품명 </a:t>
            </a:r>
            <a:r>
              <a:rPr lang="en-US" altLang="ko-KR" sz="1200" dirty="0"/>
              <a:t>/ </a:t>
            </a:r>
            <a:r>
              <a:rPr lang="ko-KR" altLang="en-US" sz="1200" dirty="0"/>
              <a:t>가격 </a:t>
            </a:r>
            <a:r>
              <a:rPr lang="en-US" altLang="ko-KR" sz="1200" dirty="0"/>
              <a:t>/ </a:t>
            </a:r>
            <a:r>
              <a:rPr lang="ko-KR" altLang="en-US" sz="1200" dirty="0"/>
              <a:t>현재재고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8D1E2B7-26CE-46C1-99B7-35944BFACC1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935983" y="2716567"/>
            <a:ext cx="1837679" cy="1370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151D35-3CAF-4058-BAEB-D2EF9901CD33}"/>
              </a:ext>
            </a:extLst>
          </p:cNvPr>
          <p:cNvSpPr txBox="1"/>
          <p:nvPr/>
        </p:nvSpPr>
        <p:spPr>
          <a:xfrm>
            <a:off x="6856526" y="2412934"/>
            <a:ext cx="404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</a:t>
            </a:r>
            <a:r>
              <a:rPr lang="ko-KR" altLang="en-US" sz="1200" dirty="0"/>
              <a:t>가 </a:t>
            </a:r>
            <a:r>
              <a:rPr lang="en-US" altLang="ko-KR" sz="1200" dirty="0"/>
              <a:t>Menu List </a:t>
            </a:r>
            <a:r>
              <a:rPr lang="ko-KR" altLang="en-US" sz="1200" dirty="0"/>
              <a:t>항목 클릭 시</a:t>
            </a:r>
            <a:endParaRPr lang="en-US" altLang="ko-KR" sz="1200" dirty="0"/>
          </a:p>
          <a:p>
            <a:r>
              <a:rPr lang="en-US" altLang="ko-KR" sz="1200" dirty="0"/>
              <a:t>Order List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제품명 </a:t>
            </a:r>
            <a:r>
              <a:rPr lang="en-US" altLang="ko-KR" sz="1200" dirty="0"/>
              <a:t>/ </a:t>
            </a:r>
            <a:r>
              <a:rPr lang="ko-KR" altLang="en-US" sz="1200" dirty="0"/>
              <a:t>제품 수량 </a:t>
            </a:r>
            <a:r>
              <a:rPr lang="en-US" altLang="ko-KR" sz="1200" dirty="0"/>
              <a:t>(</a:t>
            </a:r>
            <a:r>
              <a:rPr lang="ko-KR" altLang="en-US" sz="1200" dirty="0"/>
              <a:t>조절가능</a:t>
            </a:r>
            <a:r>
              <a:rPr lang="en-US" altLang="ko-KR" sz="1200" dirty="0"/>
              <a:t>) / </a:t>
            </a:r>
            <a:r>
              <a:rPr lang="ko-KR" altLang="en-US" sz="1200" dirty="0"/>
              <a:t>제품 총 가격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D661D9E-8F02-413C-B9D5-51E0D6A7A28E}"/>
              </a:ext>
            </a:extLst>
          </p:cNvPr>
          <p:cNvCxnSpPr>
            <a:stCxn id="9" idx="3"/>
          </p:cNvCxnSpPr>
          <p:nvPr/>
        </p:nvCxnSpPr>
        <p:spPr>
          <a:xfrm flipV="1">
            <a:off x="4935982" y="4412202"/>
            <a:ext cx="1837680" cy="695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5E9724-E9B7-4D11-9FCF-48B9DB704870}"/>
              </a:ext>
            </a:extLst>
          </p:cNvPr>
          <p:cNvSpPr txBox="1"/>
          <p:nvPr/>
        </p:nvSpPr>
        <p:spPr>
          <a:xfrm>
            <a:off x="6856526" y="4265266"/>
            <a:ext cx="4045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</a:t>
            </a:r>
            <a:r>
              <a:rPr lang="ko-KR" altLang="en-US" sz="1200" dirty="0"/>
              <a:t>가 선택 한 </a:t>
            </a:r>
            <a:r>
              <a:rPr lang="en-US" altLang="ko-KR" sz="1200" dirty="0"/>
              <a:t>Order List </a:t>
            </a:r>
            <a:r>
              <a:rPr lang="ko-KR" altLang="en-US" sz="1200" dirty="0"/>
              <a:t>의 총 가격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98068E-CEA6-4174-BB71-E5F065AE844E}"/>
              </a:ext>
            </a:extLst>
          </p:cNvPr>
          <p:cNvCxnSpPr>
            <a:stCxn id="18" idx="3"/>
          </p:cNvCxnSpPr>
          <p:nvPr/>
        </p:nvCxnSpPr>
        <p:spPr>
          <a:xfrm flipV="1">
            <a:off x="4422553" y="5428694"/>
            <a:ext cx="2351109" cy="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729384-E735-4CD0-AC64-66ED8655787F}"/>
              </a:ext>
            </a:extLst>
          </p:cNvPr>
          <p:cNvSpPr txBox="1"/>
          <p:nvPr/>
        </p:nvSpPr>
        <p:spPr>
          <a:xfrm>
            <a:off x="6856526" y="5290194"/>
            <a:ext cx="4045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Order List Data </a:t>
            </a:r>
            <a:r>
              <a:rPr lang="ko-KR" altLang="en-US" sz="1200" dirty="0"/>
              <a:t>를 통한 </a:t>
            </a:r>
            <a:r>
              <a:rPr lang="en-US" altLang="ko-KR" sz="1200" dirty="0"/>
              <a:t>QR </a:t>
            </a:r>
            <a:r>
              <a:rPr lang="ko-KR" altLang="en-US" sz="1200" dirty="0"/>
              <a:t>코드 생성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83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</dc:creator>
  <cp:lastModifiedBy>seo</cp:lastModifiedBy>
  <cp:revision>3</cp:revision>
  <dcterms:created xsi:type="dcterms:W3CDTF">2020-11-16T06:17:04Z</dcterms:created>
  <dcterms:modified xsi:type="dcterms:W3CDTF">2020-11-16T07:27:57Z</dcterms:modified>
</cp:coreProperties>
</file>