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0" r:id="rId5"/>
    <p:sldId id="264" r:id="rId6"/>
    <p:sldId id="265" r:id="rId7"/>
    <p:sldId id="266" r:id="rId8"/>
    <p:sldId id="275" r:id="rId9"/>
    <p:sldId id="270" r:id="rId10"/>
    <p:sldId id="267" r:id="rId11"/>
    <p:sldId id="271" r:id="rId12"/>
    <p:sldId id="261" r:id="rId13"/>
    <p:sldId id="272" r:id="rId14"/>
    <p:sldId id="273" r:id="rId15"/>
    <p:sldId id="274" r:id="rId16"/>
    <p:sldId id="276" r:id="rId17"/>
    <p:sldId id="262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38F"/>
    <a:srgbClr val="F4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2419351" y="1803034"/>
            <a:ext cx="7400924" cy="12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프로젝트</a:t>
            </a: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머신러닝을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이용한 게시글 분류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480644" y="1386544"/>
            <a:ext cx="1188548" cy="41649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  <a:effectLst>
            <a:outerShdw dist="101600" dir="2700000" algn="tl" rotWithShape="0">
              <a:srgbClr val="E6E8F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휴먼프밍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544948" y="1262300"/>
            <a:ext cx="248488" cy="248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>
            <a:off x="4963337" y="4340498"/>
            <a:ext cx="105933" cy="91322"/>
          </a:xfrm>
          <a:prstGeom prst="triangl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67275" y="3509364"/>
            <a:ext cx="2457450" cy="103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dirty="0">
                <a:solidFill>
                  <a:srgbClr val="BEC4D4"/>
                </a:solidFill>
                <a:cs typeface="Aharoni" panose="02010803020104030203" pitchFamily="2" charset="-79"/>
              </a:rPr>
              <a:t>이화여대 </a:t>
            </a:r>
            <a:r>
              <a:rPr lang="ko-KR" altLang="en-US" sz="1200" dirty="0" err="1">
                <a:solidFill>
                  <a:srgbClr val="BEC4D4"/>
                </a:solidFill>
                <a:cs typeface="Aharoni" panose="02010803020104030203" pitchFamily="2" charset="-79"/>
              </a:rPr>
              <a:t>휴먼기계바이오공학과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위재연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황서현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54233" y="357970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354233" y="413215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354233" y="466555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4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가공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5846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EBAD4-1DBC-479E-A195-97477DA5D62C}"/>
              </a:ext>
            </a:extLst>
          </p:cNvPr>
          <p:cNvSpPr txBox="1"/>
          <p:nvPr/>
        </p:nvSpPr>
        <p:spPr>
          <a:xfrm>
            <a:off x="3458687" y="2666042"/>
            <a:ext cx="8439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형태소로 자르기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(word) -&gt;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(vector)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형태로 바꾸기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1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675"/>
          <a:stretch/>
        </p:blipFill>
        <p:spPr>
          <a:xfrm>
            <a:off x="194112" y="1016923"/>
            <a:ext cx="9391650" cy="5624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6957" r="18453"/>
          <a:stretch/>
        </p:blipFill>
        <p:spPr>
          <a:xfrm>
            <a:off x="4469626" y="1088967"/>
            <a:ext cx="7658644" cy="1720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34" y="2948865"/>
            <a:ext cx="1414895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2582882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학습</a:t>
            </a:r>
            <a:r>
              <a:rPr lang="ko-KR" altLang="en-US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컴퓨터 학습시키기</a:t>
            </a:r>
            <a:endParaRPr lang="en-US" altLang="ko-KR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080548" y="1514174"/>
            <a:ext cx="477088" cy="248488"/>
            <a:chOff x="9786551" y="2269703"/>
            <a:chExt cx="813855" cy="42389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849180" y="1414448"/>
            <a:ext cx="290095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Bi_LSTM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자연어처리 모델 중 하나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500148" y="1494172"/>
            <a:ext cx="473676" cy="248488"/>
            <a:chOff x="9786551" y="2269703"/>
            <a:chExt cx="808035" cy="4238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</a:rPr>
                <a:t>S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72660" y="1391062"/>
            <a:ext cx="290095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학습된 결과물 예시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2FDA6-85A7-4356-8E0D-50AC6CCF8D49}"/>
              </a:ext>
            </a:extLst>
          </p:cNvPr>
          <p:cNvSpPr/>
          <p:nvPr/>
        </p:nvSpPr>
        <p:spPr>
          <a:xfrm>
            <a:off x="4422891" y="648192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7A21DD-5C23-4A64-AEE0-979B831D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8" y="3105769"/>
            <a:ext cx="11416499" cy="3439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직사각형 2"/>
          <p:cNvSpPr/>
          <p:nvPr/>
        </p:nvSpPr>
        <p:spPr>
          <a:xfrm>
            <a:off x="10198799" y="3183775"/>
            <a:ext cx="1472271" cy="72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43988" y="129837"/>
            <a:ext cx="11574367" cy="892627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학습</a:t>
            </a:r>
            <a:r>
              <a:rPr lang="ko-KR" altLang="en-US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컴퓨터 학습시키기</a:t>
            </a:r>
            <a:endParaRPr lang="en-US" altLang="ko-KR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2FDA6-85A7-4356-8E0D-50AC6CCF8D49}"/>
              </a:ext>
            </a:extLst>
          </p:cNvPr>
          <p:cNvSpPr/>
          <p:nvPr/>
        </p:nvSpPr>
        <p:spPr>
          <a:xfrm>
            <a:off x="4472768" y="430673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7" y="1123950"/>
            <a:ext cx="9410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43988" y="129837"/>
            <a:ext cx="11574367" cy="892627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학습</a:t>
            </a:r>
            <a:r>
              <a:rPr lang="ko-KR" altLang="en-US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컴퓨터 학습시키기</a:t>
            </a:r>
            <a:endParaRPr lang="en-US" altLang="ko-KR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2FDA6-85A7-4356-8E0D-50AC6CCF8D49}"/>
              </a:ext>
            </a:extLst>
          </p:cNvPr>
          <p:cNvSpPr/>
          <p:nvPr/>
        </p:nvSpPr>
        <p:spPr>
          <a:xfrm>
            <a:off x="4472768" y="430673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761505"/>
            <a:ext cx="8521238" cy="60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43988" y="129837"/>
            <a:ext cx="11574367" cy="892627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학습</a:t>
            </a:r>
            <a:r>
              <a:rPr lang="ko-KR" altLang="en-US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컴퓨터 학습시키기</a:t>
            </a:r>
            <a:endParaRPr lang="en-US" altLang="ko-KR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2FDA6-85A7-4356-8E0D-50AC6CCF8D49}"/>
              </a:ext>
            </a:extLst>
          </p:cNvPr>
          <p:cNvSpPr/>
          <p:nvPr/>
        </p:nvSpPr>
        <p:spPr>
          <a:xfrm>
            <a:off x="4472768" y="430673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12" y="813955"/>
            <a:ext cx="7726408" cy="60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43988" y="129837"/>
            <a:ext cx="11574367" cy="892627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ko-KR" altLang="en-US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결과</a:t>
            </a:r>
            <a:r>
              <a:rPr lang="ko-KR" altLang="en-US" sz="2000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두</a:t>
            </a:r>
            <a:r>
              <a:rPr lang="ko-KR" altLang="en-US" sz="2000" i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근두근두근두근</a:t>
            </a:r>
            <a:endParaRPr lang="en-US" altLang="ko-KR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B2FDA6-85A7-4356-8E0D-50AC6CCF8D49}"/>
              </a:ext>
            </a:extLst>
          </p:cNvPr>
          <p:cNvSpPr/>
          <p:nvPr/>
        </p:nvSpPr>
        <p:spPr>
          <a:xfrm>
            <a:off x="4472768" y="430673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751" t="33498" r="8822"/>
          <a:stretch/>
        </p:blipFill>
        <p:spPr>
          <a:xfrm>
            <a:off x="2955462" y="1323300"/>
            <a:ext cx="6151418" cy="55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마무리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평가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69226" y="2034722"/>
            <a:ext cx="1576329" cy="320052"/>
            <a:chOff x="9786551" y="2269703"/>
            <a:chExt cx="2087760" cy="4238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  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위 재 연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4472C4">
                      <a:lumMod val="75000"/>
                    </a:srgbClr>
                  </a:solidFill>
                </a:rPr>
                <a:t>A</a:t>
              </a:r>
              <a:endParaRPr lang="ko-KR" altLang="en-US" sz="10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10494" y="2552109"/>
            <a:ext cx="3645570" cy="2811482"/>
          </a:xfrm>
          <a:prstGeom prst="roundRect">
            <a:avLst>
              <a:gd name="adj" fmla="val 683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437707" y="3071838"/>
            <a:ext cx="3317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따라하는 것만으로도 어려운 것 같다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이론 공부보다는 프로젝트가 배우는 것이 더 많은 것 같다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977981" y="2023138"/>
            <a:ext cx="1576329" cy="320052"/>
            <a:chOff x="9786551" y="2269703"/>
            <a:chExt cx="2087760" cy="42389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  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황 서 현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4472C4">
                      <a:lumMod val="75000"/>
                    </a:srgbClr>
                  </a:solidFill>
                </a:rPr>
                <a:t>A</a:t>
              </a:r>
              <a:endParaRPr lang="ko-KR" altLang="en-US" sz="10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977981" y="2539541"/>
            <a:ext cx="3645570" cy="2811482"/>
          </a:xfrm>
          <a:prstGeom prst="roundRect">
            <a:avLst>
              <a:gd name="adj" fmla="val 683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138007" y="2877454"/>
            <a:ext cx="33178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모델링만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공부했었는데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처리부터가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머신러닝임을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알게 되었다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남의 코드를 열심히 읽고 해석해야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하는지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깨달았다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FAAAB6-49DB-45F8-BC5F-5387B67F4AA6}"/>
              </a:ext>
            </a:extLst>
          </p:cNvPr>
          <p:cNvSpPr/>
          <p:nvPr/>
        </p:nvSpPr>
        <p:spPr>
          <a:xfrm>
            <a:off x="4464761" y="467992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5">
            <a:extLst>
              <a:ext uri="{FF2B5EF4-FFF2-40B4-BE49-F238E27FC236}">
                <a16:creationId xmlns:a16="http://schemas.microsoft.com/office/drawing/2014/main" id="{1D184AFF-CED6-46BD-9566-6A4C450E240A}"/>
              </a:ext>
            </a:extLst>
          </p:cNvPr>
          <p:cNvSpPr/>
          <p:nvPr/>
        </p:nvSpPr>
        <p:spPr>
          <a:xfrm>
            <a:off x="4430447" y="3073494"/>
            <a:ext cx="683433" cy="303087"/>
          </a:xfrm>
          <a:prstGeom prst="roundRect">
            <a:avLst>
              <a:gd name="adj" fmla="val 50000"/>
            </a:avLst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171052-0275-4645-9EA1-F35B539C1F36}"/>
              </a:ext>
            </a:extLst>
          </p:cNvPr>
          <p:cNvSpPr/>
          <p:nvPr/>
        </p:nvSpPr>
        <p:spPr>
          <a:xfrm>
            <a:off x="4415894" y="3045775"/>
            <a:ext cx="358526" cy="3585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EE8F3-12F8-4599-9405-5743DF2D6F10}"/>
              </a:ext>
            </a:extLst>
          </p:cNvPr>
          <p:cNvSpPr txBox="1"/>
          <p:nvPr/>
        </p:nvSpPr>
        <p:spPr>
          <a:xfrm>
            <a:off x="5305425" y="2967335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8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rot="16200000">
            <a:off x="-1724150" y="3112670"/>
            <a:ext cx="5419075" cy="1376218"/>
          </a:xfrm>
          <a:prstGeom prst="round2SameRect">
            <a:avLst>
              <a:gd name="adj1" fmla="val 7942"/>
              <a:gd name="adj2" fmla="val 0"/>
            </a:avLst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rot="5400000" flipH="1">
            <a:off x="4061327" y="-1296590"/>
            <a:ext cx="5419075" cy="10194735"/>
          </a:xfrm>
          <a:prstGeom prst="round2SameRect">
            <a:avLst>
              <a:gd name="adj1" fmla="val 2521"/>
              <a:gd name="adj2" fmla="val 0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76040" y="4047234"/>
            <a:ext cx="473676" cy="248488"/>
            <a:chOff x="9786551" y="2269703"/>
            <a:chExt cx="808035" cy="423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76040" y="1628096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0229" y="1091138"/>
            <a:ext cx="12632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dirty="0">
                <a:solidFill>
                  <a:srgbClr val="BEC4D4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Analysis</a:t>
            </a:r>
            <a:endParaRPr lang="ko-KR" altLang="en-US" sz="10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800" dirty="0">
                <a:solidFill>
                  <a:srgbClr val="BEC4D4"/>
                </a:solidFill>
                <a:cs typeface="Aharoni" panose="02010803020104030203" pitchFamily="2" charset="-79"/>
              </a:rPr>
              <a:t>Mix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IMC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Expected effect</a:t>
            </a: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Budget</a:t>
            </a: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Schedule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86560" y="1883047"/>
            <a:ext cx="105933" cy="91322"/>
          </a:xfrm>
          <a:prstGeom prst="triangl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76040" y="5282309"/>
            <a:ext cx="473676" cy="248488"/>
            <a:chOff x="9786551" y="2269703"/>
            <a:chExt cx="808035" cy="42389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6040" y="2710771"/>
            <a:ext cx="477088" cy="248488"/>
            <a:chOff x="9786551" y="2269703"/>
            <a:chExt cx="813855" cy="4238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44672" y="1553770"/>
            <a:ext cx="2900953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왜 게시글 분류인가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44672" y="2652813"/>
            <a:ext cx="290095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전처리하기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44671" y="3953696"/>
            <a:ext cx="290095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컴퓨터 학습시키기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46435" y="5175045"/>
            <a:ext cx="290095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마무리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스스로 돌아보기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7262748" y="1628096"/>
            <a:ext cx="3621151" cy="51820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270349" y="2770086"/>
            <a:ext cx="3613550" cy="248488"/>
            <a:chOff x="9786551" y="2269703"/>
            <a:chExt cx="6164284" cy="42389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70349" y="3364446"/>
            <a:ext cx="3613550" cy="248488"/>
            <a:chOff x="9786551" y="2269703"/>
            <a:chExt cx="6164284" cy="42389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4055077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70349" y="3991676"/>
            <a:ext cx="3613550" cy="248488"/>
            <a:chOff x="9786551" y="2269703"/>
            <a:chExt cx="616428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2509279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270349" y="4618906"/>
            <a:ext cx="3613550" cy="248488"/>
            <a:chOff x="9786551" y="2269703"/>
            <a:chExt cx="6164284" cy="42389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4898239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270349" y="5246136"/>
            <a:ext cx="3613550" cy="248488"/>
            <a:chOff x="9786551" y="2269703"/>
            <a:chExt cx="6164284" cy="423891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1272634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1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801422" y="685636"/>
            <a:ext cx="683433" cy="303087"/>
          </a:xfrm>
          <a:prstGeom prst="roundRect">
            <a:avLst>
              <a:gd name="adj" fmla="val 50000"/>
            </a:avLst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86869" y="657917"/>
            <a:ext cx="358526" cy="3585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673587" y="492196"/>
            <a:ext cx="4185575" cy="104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4528D"/>
                </a:solidFill>
              </a:rPr>
              <a:t>배경</a:t>
            </a:r>
            <a:endParaRPr lang="en-US" altLang="ko-KR" sz="2400" b="1" dirty="0">
              <a:solidFill>
                <a:srgbClr val="F452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왜 게시글 분류인가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D47928-09B0-4B51-AE36-15DB3F4B9F44}"/>
              </a:ext>
            </a:extLst>
          </p:cNvPr>
          <p:cNvGrpSpPr/>
          <p:nvPr/>
        </p:nvGrpSpPr>
        <p:grpSpPr>
          <a:xfrm>
            <a:off x="1892662" y="2408934"/>
            <a:ext cx="473676" cy="248488"/>
            <a:chOff x="9786551" y="2269703"/>
            <a:chExt cx="808035" cy="423891"/>
          </a:xfrm>
        </p:grpSpPr>
        <p:sp>
          <p:nvSpPr>
            <p:cNvPr id="7" name="모서리가 둥근 직사각형 9">
              <a:extLst>
                <a:ext uri="{FF2B5EF4-FFF2-40B4-BE49-F238E27FC236}">
                  <a16:creationId xmlns:a16="http://schemas.microsoft.com/office/drawing/2014/main" id="{B7D75403-9363-405E-B4AD-2DA1FC90861B}"/>
                </a:ext>
              </a:extLst>
            </p:cNvPr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6947073-3D85-4C05-9843-CF0317C7C5EC}"/>
                </a:ext>
              </a:extLst>
            </p:cNvPr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</a:t>
              </a: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0D7F6F-0751-4D8E-B9EA-0DE733E549A7}"/>
              </a:ext>
            </a:extLst>
          </p:cNvPr>
          <p:cNvSpPr txBox="1"/>
          <p:nvPr/>
        </p:nvSpPr>
        <p:spPr>
          <a:xfrm>
            <a:off x="2676525" y="2348512"/>
            <a:ext cx="748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처리를 이용한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수요 증가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57C4F4-96E6-416D-8937-5CBD2584925D}"/>
              </a:ext>
            </a:extLst>
          </p:cNvPr>
          <p:cNvGrpSpPr/>
          <p:nvPr/>
        </p:nvGrpSpPr>
        <p:grpSpPr>
          <a:xfrm>
            <a:off x="1892662" y="3299227"/>
            <a:ext cx="473676" cy="248488"/>
            <a:chOff x="9786551" y="2269703"/>
            <a:chExt cx="808035" cy="423891"/>
          </a:xfrm>
        </p:grpSpPr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A6A3628E-E3AA-4A25-9EE2-182976150161}"/>
                </a:ext>
              </a:extLst>
            </p:cNvPr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99B10CE-3701-4291-BA42-7FADE5A36F9A}"/>
                </a:ext>
              </a:extLst>
            </p:cNvPr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</a:t>
              </a: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396069-9350-4CBA-B356-C494C08550D3}"/>
              </a:ext>
            </a:extLst>
          </p:cNvPr>
          <p:cNvSpPr txBox="1"/>
          <p:nvPr/>
        </p:nvSpPr>
        <p:spPr>
          <a:xfrm>
            <a:off x="2676525" y="3238805"/>
            <a:ext cx="748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스스로 데이터 수집부터 가공까지 시도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55165E-82DB-453C-B661-82D3F7FE09D0}"/>
              </a:ext>
            </a:extLst>
          </p:cNvPr>
          <p:cNvGrpSpPr/>
          <p:nvPr/>
        </p:nvGrpSpPr>
        <p:grpSpPr>
          <a:xfrm>
            <a:off x="1892662" y="4211746"/>
            <a:ext cx="473676" cy="248488"/>
            <a:chOff x="9786551" y="2269703"/>
            <a:chExt cx="808035" cy="423891"/>
          </a:xfrm>
        </p:grpSpPr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id="{A62EF12E-6614-4454-8691-372A2547A273}"/>
                </a:ext>
              </a:extLst>
            </p:cNvPr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BEBC1C1-B10C-452A-A5D6-AAF5FE54DDD4}"/>
                </a:ext>
              </a:extLst>
            </p:cNvPr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</a:t>
              </a: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B49242-8F53-412C-9FF3-C0F5080ADFC5}"/>
              </a:ext>
            </a:extLst>
          </p:cNvPr>
          <p:cNvSpPr txBox="1"/>
          <p:nvPr/>
        </p:nvSpPr>
        <p:spPr>
          <a:xfrm>
            <a:off x="2676525" y="4151324"/>
            <a:ext cx="748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관련 예제 정보가 풍부</a:t>
            </a:r>
          </a:p>
        </p:txBody>
      </p:sp>
    </p:spTree>
    <p:extLst>
      <p:ext uri="{BB962C8B-B14F-4D97-AF65-F5344CB8AC3E}">
        <p14:creationId xmlns:p14="http://schemas.microsoft.com/office/powerpoint/2010/main" val="24737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크롤링이란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 rot="5400000">
            <a:off x="4387894" y="1935746"/>
            <a:ext cx="477305" cy="248488"/>
            <a:chOff x="9780360" y="2269703"/>
            <a:chExt cx="814226" cy="42389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404182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000638" y="2714173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4630146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899896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3" name="직선 연결선 72"/>
          <p:cNvCxnSpPr>
            <a:stCxn id="71" idx="0"/>
            <a:endCxn id="67" idx="3"/>
          </p:cNvCxnSpPr>
          <p:nvPr/>
        </p:nvCxnSpPr>
        <p:spPr>
          <a:xfrm flipH="1" flipV="1">
            <a:off x="4626546" y="2298643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626546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 rot="5400000">
            <a:off x="7174289" y="1935745"/>
            <a:ext cx="477305" cy="248488"/>
            <a:chOff x="9780360" y="2269703"/>
            <a:chExt cx="814226" cy="42389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190577" y="4719083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셔플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787033" y="2714172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7416541" y="2613430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/>
          <p:cNvSpPr/>
          <p:nvPr/>
        </p:nvSpPr>
        <p:spPr>
          <a:xfrm>
            <a:off x="6686291" y="2613612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3" name="직선 연결선 102"/>
          <p:cNvCxnSpPr>
            <a:stCxn id="101" idx="0"/>
            <a:endCxn id="97" idx="3"/>
          </p:cNvCxnSpPr>
          <p:nvPr/>
        </p:nvCxnSpPr>
        <p:spPr>
          <a:xfrm flipH="1" flipV="1">
            <a:off x="7412941" y="2298642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7412941" y="4073748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 rot="5400000">
            <a:off x="10106733" y="1935745"/>
            <a:ext cx="477305" cy="248488"/>
            <a:chOff x="9780360" y="2269703"/>
            <a:chExt cx="814226" cy="42389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123021" y="4719083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가공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9719477" y="2714172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10348985" y="2613430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 110"/>
          <p:cNvSpPr/>
          <p:nvPr/>
        </p:nvSpPr>
        <p:spPr>
          <a:xfrm>
            <a:off x="9618735" y="2613612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2" name="직선 연결선 111"/>
          <p:cNvCxnSpPr>
            <a:stCxn id="110" idx="0"/>
            <a:endCxn id="106" idx="3"/>
          </p:cNvCxnSpPr>
          <p:nvPr/>
        </p:nvCxnSpPr>
        <p:spPr>
          <a:xfrm flipH="1" flipV="1">
            <a:off x="10345385" y="2298642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10345385" y="4073748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크롤링이란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EBAD4-1DBC-479E-A195-97477DA5D62C}"/>
              </a:ext>
            </a:extLst>
          </p:cNvPr>
          <p:cNvSpPr txBox="1"/>
          <p:nvPr/>
        </p:nvSpPr>
        <p:spPr>
          <a:xfrm>
            <a:off x="3458687" y="3292894"/>
            <a:ext cx="843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웹페이지의 내용을 그대로 가져와서 필요한 데이터를 추출하는 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대량 수집하는 기법</a:t>
            </a:r>
          </a:p>
        </p:txBody>
      </p:sp>
    </p:spTree>
    <p:extLst>
      <p:ext uri="{BB962C8B-B14F-4D97-AF65-F5344CB8AC3E}">
        <p14:creationId xmlns:p14="http://schemas.microsoft.com/office/powerpoint/2010/main" val="4208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EBAD4-1DBC-479E-A195-97477DA5D62C}"/>
              </a:ext>
            </a:extLst>
          </p:cNvPr>
          <p:cNvSpPr txBox="1"/>
          <p:nvPr/>
        </p:nvSpPr>
        <p:spPr>
          <a:xfrm>
            <a:off x="3425383" y="2177816"/>
            <a:ext cx="8439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라벨링된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필요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뉴스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크롤러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95740B-8AB6-41ED-9F7E-57DA35DFE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26" y="1558585"/>
            <a:ext cx="1785270" cy="185836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8636840-B2C2-46A7-BADF-F5741C30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115" y="4004762"/>
            <a:ext cx="734976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korea_news_crawler.articlecrawler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ArticleCrawle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Crawler =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ArticleCrawler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Crawler.set_category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"IT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"economy")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Crawler.set_date_range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(2017, 1, 2018, 4)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Crawler.start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4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셔플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EBAD4-1DBC-479E-A195-97477DA5D62C}"/>
              </a:ext>
            </a:extLst>
          </p:cNvPr>
          <p:cNvSpPr txBox="1"/>
          <p:nvPr/>
        </p:nvSpPr>
        <p:spPr>
          <a:xfrm>
            <a:off x="3425383" y="2177816"/>
            <a:ext cx="8439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섞기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찾기 위해서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카테고리 순서대로 하면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W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그대로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정치와 스포츠에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대입시켜버림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5" y="1457498"/>
            <a:ext cx="9458325" cy="472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9" y="1059821"/>
            <a:ext cx="4245033" cy="15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데이터 </a:t>
            </a:r>
            <a:r>
              <a:rPr lang="ko-KR" altLang="en-US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6C052D-F32C-432D-96B0-3A612A2B2B0D}"/>
              </a:ext>
            </a:extLst>
          </p:cNvPr>
          <p:cNvSpPr/>
          <p:nvPr/>
        </p:nvSpPr>
        <p:spPr>
          <a:xfrm>
            <a:off x="3855161" y="477517"/>
            <a:ext cx="290954" cy="290953"/>
          </a:xfrm>
          <a:prstGeom prst="ellipse">
            <a:avLst/>
          </a:prstGeom>
          <a:solidFill>
            <a:srgbClr val="F7538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14" y="1887685"/>
            <a:ext cx="9477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286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Aharoni</vt:lpstr>
      <vt:lpstr>나눔고딕</vt:lpstr>
      <vt:lpstr>맑은 고딕</vt:lpstr>
      <vt:lpstr>Arial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17</cp:revision>
  <dcterms:created xsi:type="dcterms:W3CDTF">2019-08-02T03:24:46Z</dcterms:created>
  <dcterms:modified xsi:type="dcterms:W3CDTF">2019-08-19T09:23:16Z</dcterms:modified>
</cp:coreProperties>
</file>