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3796-FC09-4895-A4E0-AB0DF4B62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7A348-3319-4708-AB39-97F8914E9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B9983-4DE4-4AA2-BD61-D3F964E7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2A156-31AF-4EAF-82E6-C56BC89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0976B-A6AD-45E9-A4DA-35B0B9F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55EB-05EC-4556-BA0A-AAF0534E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03ED5-EB15-4491-B431-C262005C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11ADE-9F25-4FBF-8CD9-71ED4EB5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32637-15F6-43CC-BF85-4CE0B9C3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AE0C8-9CDA-4F0C-BB43-085C7FCC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DDE40-B299-47AD-A5A7-2A30B970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78B33-2541-438C-9F77-F3EBCD2B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27517-2334-4399-97E8-89300709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CF4C5-CE30-4CB3-B6B1-009C31BC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8D1B7-3FE6-4CB7-AF35-7C0DF8B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20F9-65C4-4B95-8ACC-C712FF79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B1F16-D240-4144-9136-F887FDE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EEC91-43A3-4D49-B7A1-99199583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15353-5E9E-430E-9752-07209D84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43A77-14FC-4876-B50A-0878081D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CD29-D40F-4BAC-92DA-CFB53E45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6EC3C-7F25-4A98-A434-159041FE8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74C36-3910-4E4D-85D1-C8A654BE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323A3-049F-4631-880B-56723E5A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2054A-A79C-49E0-B365-AF0C0AC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4AAA0-7DE4-45A8-B6C3-A64DA49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44ABC-F419-4D3E-A288-77630253F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13759-C8A4-4258-AE8E-20A36611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E0999-EF1F-4169-B3F3-C393AEDB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A30C4-0269-4139-B741-24051929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857CA-FD9C-4E3F-A25D-E58CFB70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338B5-845E-4DB9-9DE1-8FB14F1B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FBC2E-A898-4E92-9C91-989BC584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DE20A-BA0F-4445-A202-BDEA8FA1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C7199-E4B2-4078-A35C-81DACA75E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41841F-8814-417A-964B-ACBC99481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7AA65-7A84-4C48-A014-18B7BAE2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1367E-1F6D-442F-9F5F-BBFFC361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41199E-8F6E-46BE-A6D6-F8E41DB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092C-D630-463F-A9A7-493C8B13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5ADE1-ECF7-422E-9336-BCE97577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A4209C-958B-4B4F-841B-55D3401B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44F62-8ADF-4E31-849B-C2A4F305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7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BEA5B1-CE17-469B-B94A-7E2F1CC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78D04B-ABA7-47C7-B8CF-0718E050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419FC-071D-49F7-A1B9-68B0E0F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3F12C-3B92-4363-960B-06923CBD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9CE9E-33C6-4ACC-B9F3-D01A37C9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8067E-CDA3-4C45-A893-338160AD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D341C-F4A9-40DC-A28A-ADDE544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F1DD0-A011-46A6-A47C-48C1058D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E3D3E-719B-4347-AEF9-332B835C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9DC73-7133-4398-869A-247D276D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E92435-EEE5-4330-ABF5-6C4D987D1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F1586-F869-4E1F-A95E-1497658BA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7A251-9507-4760-AFDF-F42D7723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481CA-7DA5-4751-9020-BBAD0CB1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3C426-2907-4F0A-834C-4F1D8496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EF9D69-07E7-4C2E-91D4-DA6B515F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C6BD4-1C60-4745-9746-86E1BA87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6246C-482F-437A-8329-783C326B4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DB24-2ADE-458E-8B06-2619DCDAC26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E882D-8874-43B6-846B-A69EC0B1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8685C-1415-4319-88F7-88628FA8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14BF-6F72-453A-A554-94C8E4CAF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뱀 단색으로 채워진">
            <a:extLst>
              <a:ext uri="{FF2B5EF4-FFF2-40B4-BE49-F238E27FC236}">
                <a16:creationId xmlns:a16="http://schemas.microsoft.com/office/drawing/2014/main" id="{79C48B46-ACE6-4572-9F1A-3A7FBCAF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6633" y="0"/>
            <a:ext cx="6798733" cy="67987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4D66E8-97D0-4820-BA19-807A4FD2C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Snake game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A5631-F89D-4DD8-BEEC-37187197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800"/>
            <a:ext cx="9144000" cy="165576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61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DA188-3E77-4806-A542-12932678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E848D-076C-4D1D-B4AB-A6D45886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알고리즘 소개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선언한 함수 소개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Main </a:t>
            </a:r>
            <a:r>
              <a:rPr lang="ko-KR" altLang="en-US" sz="2400" dirty="0"/>
              <a:t>함수에서 코드 구동 과정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고찰 및 개선 방향성</a:t>
            </a:r>
          </a:p>
        </p:txBody>
      </p:sp>
      <p:pic>
        <p:nvPicPr>
          <p:cNvPr id="4" name="그래픽 3" descr="뱀 단색으로 채워진">
            <a:extLst>
              <a:ext uri="{FF2B5EF4-FFF2-40B4-BE49-F238E27FC236}">
                <a16:creationId xmlns:a16="http://schemas.microsoft.com/office/drawing/2014/main" id="{092BAF7D-F2B6-4924-83D7-860CA9B1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684" y="5418669"/>
            <a:ext cx="1274232" cy="12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BA2B2-B0CB-4E0A-97DF-94296EA3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9F9AD-B920-4D97-9916-24E6A802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뱀의 움직임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이동방향 </a:t>
            </a:r>
            <a:r>
              <a:rPr lang="ko-KR" altLang="en-US" sz="2000" dirty="0" err="1"/>
              <a:t>입력받기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 err="1"/>
              <a:t>입력받은</a:t>
            </a:r>
            <a:r>
              <a:rPr lang="ko-KR" altLang="en-US" sz="2000" dirty="0"/>
              <a:t> 새 이동방향으로 뱀 신체 추가 </a:t>
            </a:r>
            <a:r>
              <a:rPr lang="en-US" altLang="ko-KR" sz="2000" dirty="0"/>
              <a:t>-&gt; </a:t>
            </a:r>
            <a:r>
              <a:rPr lang="ko-KR" altLang="en-US" sz="2000" dirty="0"/>
              <a:t>머리로 명명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꼬리 삭제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섭취 후 성장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새로 머리가 된 부분에 먹이가 있었던 경우 </a:t>
            </a:r>
            <a:r>
              <a:rPr lang="en-US" altLang="ko-KR" sz="2000" dirty="0"/>
              <a:t>-&gt; </a:t>
            </a:r>
            <a:r>
              <a:rPr lang="ko-KR" altLang="en-US" sz="2000" dirty="0"/>
              <a:t>꼬리 삭제 </a:t>
            </a:r>
            <a:r>
              <a:rPr lang="ko-KR" altLang="en-US" sz="2000" dirty="0" err="1"/>
              <a:t>미이행</a:t>
            </a:r>
            <a:endParaRPr lang="en-US" altLang="ko-KR" sz="2000" dirty="0"/>
          </a:p>
        </p:txBody>
      </p:sp>
      <p:pic>
        <p:nvPicPr>
          <p:cNvPr id="5" name="그래픽 4" descr="뱀 단색으로 채워진">
            <a:extLst>
              <a:ext uri="{FF2B5EF4-FFF2-40B4-BE49-F238E27FC236}">
                <a16:creationId xmlns:a16="http://schemas.microsoft.com/office/drawing/2014/main" id="{B35E3C99-9AE5-4755-BEFD-E9C3DF9F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684" y="5418669"/>
            <a:ext cx="1274232" cy="12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6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9052-958D-4689-B5D2-AA4D80FC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배경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4B0ACD-178E-4F29-B181-47F773A5E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2460"/>
            <a:ext cx="6583350" cy="4527539"/>
          </a:xfr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EB0C3FDB-8533-4D7F-9DF3-BEB04AD17E3E}"/>
              </a:ext>
            </a:extLst>
          </p:cNvPr>
          <p:cNvSpPr/>
          <p:nvPr/>
        </p:nvSpPr>
        <p:spPr>
          <a:xfrm>
            <a:off x="1539075" y="3810000"/>
            <a:ext cx="2971800" cy="918095"/>
          </a:xfrm>
          <a:prstGeom prst="frame">
            <a:avLst>
              <a:gd name="adj1" fmla="val 22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1B45A57F-F033-4C98-AE04-A22E4BB52A39}"/>
              </a:ext>
            </a:extLst>
          </p:cNvPr>
          <p:cNvSpPr/>
          <p:nvPr/>
        </p:nvSpPr>
        <p:spPr>
          <a:xfrm>
            <a:off x="2643974" y="4936067"/>
            <a:ext cx="3960025" cy="918095"/>
          </a:xfrm>
          <a:prstGeom prst="frame">
            <a:avLst>
              <a:gd name="adj1" fmla="val 22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뱀 단색으로 채워진">
            <a:extLst>
              <a:ext uri="{FF2B5EF4-FFF2-40B4-BE49-F238E27FC236}">
                <a16:creationId xmlns:a16="http://schemas.microsoft.com/office/drawing/2014/main" id="{D9D4165E-3237-462F-A672-B6DDCB2AE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6684" y="5418669"/>
            <a:ext cx="1274232" cy="12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1EB68-D4C7-4A65-A0BD-69FE92FB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E69B16-1911-4F06-BE7A-DD32D6130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01" y="427730"/>
            <a:ext cx="9381418" cy="188367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DD08AD-8C1C-4655-86F5-E7F3E617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1" y="2700665"/>
            <a:ext cx="9386593" cy="3022801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B177DAE4-A3CB-460C-A18D-3520945F006D}"/>
              </a:ext>
            </a:extLst>
          </p:cNvPr>
          <p:cNvSpPr/>
          <p:nvPr/>
        </p:nvSpPr>
        <p:spPr>
          <a:xfrm>
            <a:off x="2021675" y="1528671"/>
            <a:ext cx="5301992" cy="706530"/>
          </a:xfrm>
          <a:prstGeom prst="frame">
            <a:avLst>
              <a:gd name="adj1" fmla="val 22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5CDF6D54-430B-4504-9DB0-5C8CF22ED952}"/>
              </a:ext>
            </a:extLst>
          </p:cNvPr>
          <p:cNvSpPr/>
          <p:nvPr/>
        </p:nvSpPr>
        <p:spPr>
          <a:xfrm>
            <a:off x="2021675" y="3613476"/>
            <a:ext cx="5691458" cy="213457"/>
          </a:xfrm>
          <a:prstGeom prst="frame">
            <a:avLst>
              <a:gd name="adj1" fmla="val 101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래픽 13" descr="뱀 단색으로 채워진">
            <a:extLst>
              <a:ext uri="{FF2B5EF4-FFF2-40B4-BE49-F238E27FC236}">
                <a16:creationId xmlns:a16="http://schemas.microsoft.com/office/drawing/2014/main" id="{B45AA973-1743-44BB-9B9C-386FA1F7A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6684" y="5418669"/>
            <a:ext cx="1274232" cy="12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F5F5-48F4-480D-AC47-D88F25E4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826676-C182-419F-91E9-7D399DB5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2" y="246591"/>
            <a:ext cx="4898785" cy="3032042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1C00807-AA8F-4A6D-8D36-DC9651414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4645" y="2260071"/>
            <a:ext cx="8039073" cy="4351338"/>
          </a:xfr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2865D8DC-BCEB-4B05-B92C-5169312BBD8F}"/>
              </a:ext>
            </a:extLst>
          </p:cNvPr>
          <p:cNvSpPr/>
          <p:nvPr/>
        </p:nvSpPr>
        <p:spPr>
          <a:xfrm>
            <a:off x="4502408" y="2944748"/>
            <a:ext cx="5064925" cy="452419"/>
          </a:xfrm>
          <a:prstGeom prst="frame">
            <a:avLst>
              <a:gd name="adj1" fmla="val 49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37A2E72-0BB9-4C9D-9094-BAD7FDCF0C98}"/>
              </a:ext>
            </a:extLst>
          </p:cNvPr>
          <p:cNvSpPr/>
          <p:nvPr/>
        </p:nvSpPr>
        <p:spPr>
          <a:xfrm>
            <a:off x="4798742" y="5459348"/>
            <a:ext cx="2270926" cy="452419"/>
          </a:xfrm>
          <a:prstGeom prst="frame">
            <a:avLst>
              <a:gd name="adj1" fmla="val 49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F387C8B7-079B-4B65-9175-C3996605BBA8}"/>
              </a:ext>
            </a:extLst>
          </p:cNvPr>
          <p:cNvSpPr/>
          <p:nvPr/>
        </p:nvSpPr>
        <p:spPr>
          <a:xfrm>
            <a:off x="1107274" y="454739"/>
            <a:ext cx="2059259" cy="1354483"/>
          </a:xfrm>
          <a:prstGeom prst="frame">
            <a:avLst>
              <a:gd name="adj1" fmla="val 30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0EE74E6-28AA-4464-ADA3-CA1E1F9CDDC0}"/>
              </a:ext>
            </a:extLst>
          </p:cNvPr>
          <p:cNvSpPr/>
          <p:nvPr/>
        </p:nvSpPr>
        <p:spPr>
          <a:xfrm>
            <a:off x="4654808" y="4349406"/>
            <a:ext cx="1991525" cy="452419"/>
          </a:xfrm>
          <a:prstGeom prst="frame">
            <a:avLst>
              <a:gd name="adj1" fmla="val 49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래픽 13" descr="뱀 단색으로 채워진">
            <a:extLst>
              <a:ext uri="{FF2B5EF4-FFF2-40B4-BE49-F238E27FC236}">
                <a16:creationId xmlns:a16="http://schemas.microsoft.com/office/drawing/2014/main" id="{B1E23744-E005-4908-BC2B-3FD3063A7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6684" y="5418669"/>
            <a:ext cx="1274232" cy="12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0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8B77-6DF9-4A6A-9E03-B6C682E2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18CC3-4B8B-41B4-AC47-A879AA4A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9CB960-BE87-421D-9994-4E0B49A4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3" y="300086"/>
            <a:ext cx="11233233" cy="6257827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9A8CCE5-32D6-4DF3-B6A0-8CFA7E12836B}"/>
              </a:ext>
            </a:extLst>
          </p:cNvPr>
          <p:cNvSpPr/>
          <p:nvPr/>
        </p:nvSpPr>
        <p:spPr>
          <a:xfrm>
            <a:off x="1378208" y="1140540"/>
            <a:ext cx="2389459" cy="304136"/>
          </a:xfrm>
          <a:prstGeom prst="frame">
            <a:avLst>
              <a:gd name="adj1" fmla="val 49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BA9B7C31-16C5-4976-96FA-77DCF850489B}"/>
              </a:ext>
            </a:extLst>
          </p:cNvPr>
          <p:cNvSpPr/>
          <p:nvPr/>
        </p:nvSpPr>
        <p:spPr>
          <a:xfrm>
            <a:off x="1378209" y="2080340"/>
            <a:ext cx="1415792" cy="239528"/>
          </a:xfrm>
          <a:prstGeom prst="frame">
            <a:avLst>
              <a:gd name="adj1" fmla="val 120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73BE395B-96E4-418C-B164-92D117E36770}"/>
              </a:ext>
            </a:extLst>
          </p:cNvPr>
          <p:cNvSpPr/>
          <p:nvPr/>
        </p:nvSpPr>
        <p:spPr>
          <a:xfrm>
            <a:off x="7728208" y="3488267"/>
            <a:ext cx="3984408" cy="313266"/>
          </a:xfrm>
          <a:prstGeom prst="frame">
            <a:avLst>
              <a:gd name="adj1" fmla="val 49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16A3C2D-26BB-43EA-B6CD-815D9F55673B}"/>
              </a:ext>
            </a:extLst>
          </p:cNvPr>
          <p:cNvSpPr/>
          <p:nvPr/>
        </p:nvSpPr>
        <p:spPr>
          <a:xfrm>
            <a:off x="1699941" y="5551672"/>
            <a:ext cx="2067726" cy="625291"/>
          </a:xfrm>
          <a:prstGeom prst="frame">
            <a:avLst>
              <a:gd name="adj1" fmla="val 49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9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58E9C-F34B-4057-B0FB-3BD179A4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DE88F-1A06-495F-BFE9-72AEBCF7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946F91C-BDD1-459C-A100-60067CC2D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31676"/>
              </p:ext>
            </p:extLst>
          </p:nvPr>
        </p:nvGraphicFramePr>
        <p:xfrm>
          <a:off x="4371131" y="2187094"/>
          <a:ext cx="3449738" cy="248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3" imgW="714394" imgH="514350" progId="Package">
                  <p:embed/>
                </p:oleObj>
              </mc:Choice>
              <mc:Fallback>
                <p:oleObj name="포장기 셸 개체" showAsIcon="1" r:id="rId3" imgW="714394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1131" y="2187094"/>
                        <a:ext cx="3449738" cy="248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5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60584-504F-47F7-9253-AC4EDEB1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고찰 및 개선 방향성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9F50-89AE-498C-AE0B-89A17416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게임 지속성 확보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게임 끝나면 화면에서 재시작 가능하게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class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미사용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0" dirty="0">
                <a:effectLst/>
                <a:latin typeface="Consolas" panose="020B0609020204030204" pitchFamily="49" charset="0"/>
              </a:rPr>
              <a:t>  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계획했던 다양한 먹이 이벤트를 구현하기 위해 필수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입력을 하면 위치가 업데이트 된다는 이슈가 있음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200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밀리초마다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끊어서 업데이트 하도록 수정 해야함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4" name="그래픽 3" descr="뱀 단색으로 채워진">
            <a:extLst>
              <a:ext uri="{FF2B5EF4-FFF2-40B4-BE49-F238E27FC236}">
                <a16:creationId xmlns:a16="http://schemas.microsoft.com/office/drawing/2014/main" id="{854ED4BB-AE46-4453-ACAB-D4C6FA29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684" y="5418669"/>
            <a:ext cx="1274232" cy="12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89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패키지</vt:lpstr>
      <vt:lpstr>Snake game</vt:lpstr>
      <vt:lpstr>목차</vt:lpstr>
      <vt:lpstr>기본적인 알고리즘</vt:lpstr>
      <vt:lpstr>게임 배경 설정</vt:lpstr>
      <vt:lpstr>PowerPoint 프레젠테이션</vt:lpstr>
      <vt:lpstr>PowerPoint 프레젠테이션</vt:lpstr>
      <vt:lpstr>PowerPoint 프레젠테이션</vt:lpstr>
      <vt:lpstr>PowerPoint 프레젠테이션</vt:lpstr>
      <vt:lpstr>고찰 및 개선 방향성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서형 변</dc:creator>
  <cp:lastModifiedBy>서형 변</cp:lastModifiedBy>
  <cp:revision>9</cp:revision>
  <dcterms:created xsi:type="dcterms:W3CDTF">2024-07-03T04:02:36Z</dcterms:created>
  <dcterms:modified xsi:type="dcterms:W3CDTF">2024-07-03T06:35:48Z</dcterms:modified>
</cp:coreProperties>
</file>