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83A61-177F-4B9B-A2A7-EFCB83A9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14E8D-2CD3-40AD-B4A8-647D7292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A0220-7B5E-4540-A2A7-34D04C5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308C1-175A-4A1B-923A-9F55A9E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1170-3597-4004-8330-D5333667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1091-3D38-4D8A-8433-2D1C9DA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1F1AA-EA92-42E1-A5E3-9D078FCC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C1218-B092-4DF3-A4C7-0E818F6B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8CD03-153B-44FA-9A34-0E7376E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9DEA4-2ECD-41E9-AD33-9A547AE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0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BAE81-AE36-43CE-B4C3-3F6DAA08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8AE7E-C188-4AA3-9DA5-A2FE1208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BDBE6-AC7E-4B51-8916-F21AB8B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E559-4C01-4DDF-A65D-DA526A11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11DB-5A77-48E6-8CB6-DC0CFDD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CC820-EB64-44EC-A092-F56786F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CA8C3-16CA-46C7-B2AF-156C89EC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6CC42-75FF-4D8B-8CAF-8F64BA69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F506C-47E6-4783-9FD6-45D4DE2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8792-9DD7-4CB0-9586-46CB68F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9D707-BA6E-4AF0-9E01-9B722668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44FF5-D5BF-4FF9-81A9-CF9DBF70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F6E0D-2EFC-4308-AA29-9678E248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24B8A-91C1-4AD9-904E-E28B28D2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5FCD7-D7C0-44D2-9178-B6E06A1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CA58F-5C44-49B1-A163-3162819C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ABC8-876E-468F-90EE-915ACD8D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33250-F3DE-48B3-AEC1-8F17F095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09109-795D-456F-9027-CC98D33F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0B744-4665-467B-BEAA-CF7C635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5E8EE-0ECC-4B95-9661-92A84BB2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6981-7857-4789-BE21-DFC2D98D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39B6FD-F7E4-40D7-AC4F-B3022A9C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29C59-8827-4C68-9BBA-A6C9C576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09BEF8-BCA2-4309-A107-740BCDF0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6C4FE-3960-4F0D-9728-8F81884F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33E9C-3FBC-4C1A-8CFF-42BF4515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E117A-3DB8-42C2-898D-F8B20D6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E3E69-D511-46D5-B48F-B3D33B4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110CB-976A-468D-8A67-272F4F4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91130E-B974-4AB4-8708-247F1A14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B7164-B800-4589-9ADA-9B9B9ACB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ABAE6-FE2F-4271-AB5B-9DDDF0D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5BB1B-261E-44F3-AB70-4F793F4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1593A-3EC6-4BD3-8B61-C462FBE3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F7EFC-CFC7-43AA-A124-B31A3029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5A3-9CD4-46E3-AAA0-F82ADF7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D10C1-D942-43FA-9E40-4C227F92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B36D7-2388-43A0-85BD-73A782D5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92306-5699-4976-B5D7-3171C6A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29E66-AB62-4346-8F1B-AD8EF16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D6BE0-C601-4605-BBDF-AF02B84D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34E4-6080-4D94-9CE1-24132A4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D2FF-E62E-4620-8B1B-420FF859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4947-2762-4E2B-9A33-FC33D9ED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F3A46-4F0D-4C6B-88F6-4BCD9CD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22AD-47F7-4489-A0A2-B560B2DC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C5085-B935-4036-91BF-D542BA2F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CC7D8-194D-4790-810C-49F27778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CD6D2-A1F8-4589-A4E7-E6FCF8F6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285BD-FC30-4E64-A035-8DC8A34BF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C6F1-D568-4AFF-9C57-1707EBA41C6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71BF-9D18-453E-90D4-28D2112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FBA49-CC2D-4A1C-BE3B-5C6C274C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D8D-4FF8-4093-8A08-E6AF25004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D69136-6C4F-4F0C-A00B-D71E7C0E3196}"/>
              </a:ext>
            </a:extLst>
          </p:cNvPr>
          <p:cNvSpPr/>
          <p:nvPr/>
        </p:nvSpPr>
        <p:spPr>
          <a:xfrm>
            <a:off x="682540" y="1793906"/>
            <a:ext cx="10798259" cy="4427910"/>
          </a:xfrm>
          <a:prstGeom prst="roundRect">
            <a:avLst>
              <a:gd name="adj" fmla="val 6859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43387E4-C494-4867-B740-5A4FC7F9E24C}"/>
              </a:ext>
            </a:extLst>
          </p:cNvPr>
          <p:cNvGrpSpPr/>
          <p:nvPr/>
        </p:nvGrpSpPr>
        <p:grpSpPr>
          <a:xfrm>
            <a:off x="3941354" y="2952377"/>
            <a:ext cx="4585552" cy="2691294"/>
            <a:chOff x="3999383" y="2869335"/>
            <a:chExt cx="4593450" cy="271750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DEE84C5-85AB-4A96-8D97-5D3B5CB39809}"/>
                </a:ext>
              </a:extLst>
            </p:cNvPr>
            <p:cNvGrpSpPr/>
            <p:nvPr/>
          </p:nvGrpSpPr>
          <p:grpSpPr>
            <a:xfrm>
              <a:off x="4198694" y="2869335"/>
              <a:ext cx="4229652" cy="2717505"/>
              <a:chOff x="1781778" y="2260462"/>
              <a:chExt cx="4220602" cy="2160305"/>
            </a:xfrm>
            <a:solidFill>
              <a:schemeClr val="bg1"/>
            </a:solidFill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5879FE8-9F40-41D3-B98F-3853FDA991C8}"/>
                  </a:ext>
                </a:extLst>
              </p:cNvPr>
              <p:cNvGrpSpPr/>
              <p:nvPr/>
            </p:nvGrpSpPr>
            <p:grpSpPr>
              <a:xfrm>
                <a:off x="1781778" y="2260462"/>
                <a:ext cx="4220602" cy="2160305"/>
                <a:chOff x="1781778" y="2260462"/>
                <a:chExt cx="4220602" cy="2160305"/>
              </a:xfrm>
              <a:grpFill/>
            </p:grpSpPr>
            <p:sp>
              <p:nvSpPr>
                <p:cNvPr id="74" name="사각형: 잘린 위쪽 모서리 73">
                  <a:extLst>
                    <a:ext uri="{FF2B5EF4-FFF2-40B4-BE49-F238E27FC236}">
                      <a16:creationId xmlns:a16="http://schemas.microsoft.com/office/drawing/2014/main" id="{B5584720-5C20-4BC0-8588-E04E399EBF07}"/>
                    </a:ext>
                  </a:extLst>
                </p:cNvPr>
                <p:cNvSpPr/>
                <p:nvPr/>
              </p:nvSpPr>
              <p:spPr>
                <a:xfrm rot="5400000">
                  <a:off x="1093982" y="2965175"/>
                  <a:ext cx="2143388" cy="767796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사각형: 잘린 위쪽 모서리 74">
                  <a:extLst>
                    <a:ext uri="{FF2B5EF4-FFF2-40B4-BE49-F238E27FC236}">
                      <a16:creationId xmlns:a16="http://schemas.microsoft.com/office/drawing/2014/main" id="{DBBC0E1A-C140-4EBF-9696-47764A3CABC2}"/>
                    </a:ext>
                  </a:extLst>
                </p:cNvPr>
                <p:cNvSpPr/>
                <p:nvPr/>
              </p:nvSpPr>
              <p:spPr>
                <a:xfrm rot="5400000">
                  <a:off x="2468347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잘린 위쪽 모서리 75">
                  <a:extLst>
                    <a:ext uri="{FF2B5EF4-FFF2-40B4-BE49-F238E27FC236}">
                      <a16:creationId xmlns:a16="http://schemas.microsoft.com/office/drawing/2014/main" id="{98A0FE9F-72F9-4BD9-8387-B6A69CDDACC6}"/>
                    </a:ext>
                  </a:extLst>
                </p:cNvPr>
                <p:cNvSpPr/>
                <p:nvPr/>
              </p:nvSpPr>
              <p:spPr>
                <a:xfrm rot="16200000">
                  <a:off x="4500384" y="2901854"/>
                  <a:ext cx="2143388" cy="86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사각형: 잘린 위쪽 모서리 76">
                  <a:extLst>
                    <a:ext uri="{FF2B5EF4-FFF2-40B4-BE49-F238E27FC236}">
                      <a16:creationId xmlns:a16="http://schemas.microsoft.com/office/drawing/2014/main" id="{1285429A-6129-4E7C-8993-891C75E3A089}"/>
                    </a:ext>
                  </a:extLst>
                </p:cNvPr>
                <p:cNvSpPr/>
                <p:nvPr/>
              </p:nvSpPr>
              <p:spPr>
                <a:xfrm rot="16200000">
                  <a:off x="4081836" y="3079459"/>
                  <a:ext cx="1100579" cy="506137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19CD558-C3A7-4286-B88B-A8049262B445}"/>
                  </a:ext>
                </a:extLst>
              </p:cNvPr>
              <p:cNvSpPr/>
              <p:nvPr/>
            </p:nvSpPr>
            <p:spPr>
              <a:xfrm>
                <a:off x="3598878" y="3026329"/>
                <a:ext cx="506138" cy="612396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Latent</a:t>
                </a:r>
              </a:p>
              <a:p>
                <a:pPr algn="ctr"/>
                <a:r>
                  <a:rPr lang="en-US" altLang="ko-KR" sz="800" dirty="0"/>
                  <a:t>z</a:t>
                </a:r>
                <a:endParaRPr lang="ko-KR" altLang="en-US" sz="800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3DC2B1-4F62-46AE-A6C6-2D8B859541F7}"/>
                </a:ext>
              </a:extLst>
            </p:cNvPr>
            <p:cNvSpPr txBox="1"/>
            <p:nvPr/>
          </p:nvSpPr>
          <p:spPr>
            <a:xfrm>
              <a:off x="3999383" y="4021305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D71B9E-9C65-471D-910D-10C6FA9A94BA}"/>
                </a:ext>
              </a:extLst>
            </p:cNvPr>
            <p:cNvSpPr txBox="1"/>
            <p:nvPr/>
          </p:nvSpPr>
          <p:spPr>
            <a:xfrm>
              <a:off x="4844973" y="4013441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17605A-04A8-47CD-AF5F-6D24E0181942}"/>
                </a:ext>
              </a:extLst>
            </p:cNvPr>
            <p:cNvSpPr txBox="1"/>
            <p:nvPr/>
          </p:nvSpPr>
          <p:spPr>
            <a:xfrm>
              <a:off x="6484759" y="4011018"/>
              <a:ext cx="11744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LSTM</a:t>
              </a:r>
            </a:p>
            <a:p>
              <a:pPr algn="ctr"/>
              <a:r>
                <a:rPr lang="en-US" altLang="ko-KR" sz="1400" dirty="0"/>
                <a:t>(4)</a:t>
              </a:r>
              <a:endParaRPr lang="ko-KR" altLang="en-US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7B13BA-971A-4EC3-A509-C3B6AA3D6A1E}"/>
                </a:ext>
              </a:extLst>
            </p:cNvPr>
            <p:cNvSpPr txBox="1"/>
            <p:nvPr/>
          </p:nvSpPr>
          <p:spPr>
            <a:xfrm>
              <a:off x="7418375" y="3948995"/>
              <a:ext cx="1174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LSTM</a:t>
              </a:r>
            </a:p>
            <a:p>
              <a:pPr algn="ctr"/>
              <a:r>
                <a:rPr lang="en-US" altLang="ko-KR" dirty="0"/>
                <a:t>(16)</a:t>
              </a:r>
              <a:endParaRPr lang="ko-KR" altLang="en-US" dirty="0"/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A7692C78-1273-424B-B835-10B9D865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79" y="1912259"/>
            <a:ext cx="2700369" cy="157178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9C1351FE-E4CF-4B00-9B58-E3025A9DA691}"/>
              </a:ext>
            </a:extLst>
          </p:cNvPr>
          <p:cNvGrpSpPr/>
          <p:nvPr/>
        </p:nvGrpSpPr>
        <p:grpSpPr>
          <a:xfrm>
            <a:off x="787593" y="2229483"/>
            <a:ext cx="3070617" cy="3856639"/>
            <a:chOff x="1003961" y="813651"/>
            <a:chExt cx="3070617" cy="385663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7D637F-1359-4913-9AAA-7B6D92D300F8}"/>
                </a:ext>
              </a:extLst>
            </p:cNvPr>
            <p:cNvSpPr txBox="1"/>
            <p:nvPr/>
          </p:nvSpPr>
          <p:spPr>
            <a:xfrm>
              <a:off x="1660689" y="813651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(Batch-size, Input-dim, Timesteps)</a:t>
              </a:r>
              <a:endParaRPr lang="ko-KR" altLang="en-US" sz="1000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686C8B7-0AC5-46D2-BEDA-701156C7B3B0}"/>
                </a:ext>
              </a:extLst>
            </p:cNvPr>
            <p:cNvGrpSpPr/>
            <p:nvPr/>
          </p:nvGrpSpPr>
          <p:grpSpPr>
            <a:xfrm>
              <a:off x="1003961" y="1542333"/>
              <a:ext cx="2853439" cy="3127957"/>
              <a:chOff x="1212774" y="1631495"/>
              <a:chExt cx="2853439" cy="312795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FD03574-1A8B-4FCE-ACB6-49824CFFF50F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5D0380AE-5F6E-4155-8D98-4093C24EDC07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DE382527-0D4F-4093-9BC3-331A5F629F59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5DD9D650-126E-414B-8770-C66252A41A01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정육면체 98">
                  <a:extLst>
                    <a:ext uri="{FF2B5EF4-FFF2-40B4-BE49-F238E27FC236}">
                      <a16:creationId xmlns:a16="http://schemas.microsoft.com/office/drawing/2014/main" id="{B305FED4-E106-4A0E-956B-3AD287F6B493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왼쪽 중괄호 82">
                <a:extLst>
                  <a:ext uri="{FF2B5EF4-FFF2-40B4-BE49-F238E27FC236}">
                    <a16:creationId xmlns:a16="http://schemas.microsoft.com/office/drawing/2014/main" id="{FBB5D575-FD54-42A7-9279-ADA07F38C6AC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DAB177-4103-404D-A450-2A01809C458F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Batch-size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4CD4A15-FCC3-47B8-9ED5-0101DBE13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3CDE8E4-02AE-4B58-A4B2-DE8A7561A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E3060F06-4647-4C4B-BE67-42301FFB8183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22CBC682-DCCA-4642-97E6-F8284F4A6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2B4DEBED-B350-4D10-9FB1-C92D6F5D4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EA7B554-5DFA-4F5B-B52F-DAE69871F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8320E40-EE8C-46F3-8561-F635CDA5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왼쪽 중괄호 89">
                <a:extLst>
                  <a:ext uri="{FF2B5EF4-FFF2-40B4-BE49-F238E27FC236}">
                    <a16:creationId xmlns:a16="http://schemas.microsoft.com/office/drawing/2014/main" id="{5544692F-E58A-4559-A38A-4F09A2AF3DCD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0D8FD60-B271-48CB-A85A-262BA83C4809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Input-dim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2" name="왼쪽 중괄호 91">
                <a:extLst>
                  <a:ext uri="{FF2B5EF4-FFF2-40B4-BE49-F238E27FC236}">
                    <a16:creationId xmlns:a16="http://schemas.microsoft.com/office/drawing/2014/main" id="{4D3DE7D5-A167-4072-B6F0-D27C65D83FE8}"/>
                  </a:ext>
                </a:extLst>
              </p:cNvPr>
              <p:cNvSpPr/>
              <p:nvPr/>
            </p:nvSpPr>
            <p:spPr>
              <a:xfrm>
                <a:off x="1506560" y="2559286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DFD4-FF46-4342-A727-89A786084825}"/>
                  </a:ext>
                </a:extLst>
              </p:cNvPr>
              <p:cNvSpPr txBox="1"/>
              <p:nvPr/>
            </p:nvSpPr>
            <p:spPr>
              <a:xfrm rot="16200000">
                <a:off x="792320" y="3024500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9EACD58-7144-4D09-8953-7169B53DFC90}"/>
              </a:ext>
            </a:extLst>
          </p:cNvPr>
          <p:cNvGrpSpPr/>
          <p:nvPr/>
        </p:nvGrpSpPr>
        <p:grpSpPr>
          <a:xfrm>
            <a:off x="8590272" y="2309065"/>
            <a:ext cx="2719487" cy="3844022"/>
            <a:chOff x="1614498" y="826268"/>
            <a:chExt cx="2719487" cy="384402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7CCB83-E46A-417E-8808-B2E01D2512D0}"/>
                </a:ext>
              </a:extLst>
            </p:cNvPr>
            <p:cNvSpPr txBox="1"/>
            <p:nvPr/>
          </p:nvSpPr>
          <p:spPr>
            <a:xfrm>
              <a:off x="1680251" y="826268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Output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(Batch-size,  Output-dim, Timesteps)</a:t>
              </a:r>
              <a:endParaRPr lang="ko-KR" altLang="en-US" sz="1000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30CAFC8-6E83-4C4D-8691-474AEC982A04}"/>
                </a:ext>
              </a:extLst>
            </p:cNvPr>
            <p:cNvGrpSpPr/>
            <p:nvPr/>
          </p:nvGrpSpPr>
          <p:grpSpPr>
            <a:xfrm>
              <a:off x="1614498" y="1542333"/>
              <a:ext cx="2719487" cy="3127957"/>
              <a:chOff x="1823311" y="1631495"/>
              <a:chExt cx="2719487" cy="3127957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1267C7C1-2B81-472F-BA63-D7FCFBE44B14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124" name="정육면체 123">
                  <a:extLst>
                    <a:ext uri="{FF2B5EF4-FFF2-40B4-BE49-F238E27FC236}">
                      <a16:creationId xmlns:a16="http://schemas.microsoft.com/office/drawing/2014/main" id="{97082ABC-B2BF-46B1-BF10-6FCA1906D3CA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정육면체 124">
                  <a:extLst>
                    <a:ext uri="{FF2B5EF4-FFF2-40B4-BE49-F238E27FC236}">
                      <a16:creationId xmlns:a16="http://schemas.microsoft.com/office/drawing/2014/main" id="{3ADD8AFD-4CCC-4B15-92FF-D21EF50256D9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정육면체 125">
                  <a:extLst>
                    <a:ext uri="{FF2B5EF4-FFF2-40B4-BE49-F238E27FC236}">
                      <a16:creationId xmlns:a16="http://schemas.microsoft.com/office/drawing/2014/main" id="{4A8128ED-08FD-4FD3-AC5F-B97594709A60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정육면체 126">
                  <a:extLst>
                    <a:ext uri="{FF2B5EF4-FFF2-40B4-BE49-F238E27FC236}">
                      <a16:creationId xmlns:a16="http://schemas.microsoft.com/office/drawing/2014/main" id="{A886BB3A-B2C4-459F-8842-C1F3B6A8D50D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왼쪽 중괄호 109">
                <a:extLst>
                  <a:ext uri="{FF2B5EF4-FFF2-40B4-BE49-F238E27FC236}">
                    <a16:creationId xmlns:a16="http://schemas.microsoft.com/office/drawing/2014/main" id="{AB126A13-13D5-4763-BA24-A709B720D566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E8602C-0353-4A50-B19A-8C8399920E79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Batch-size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66A7598A-C4A4-40EA-99B4-534E14AA0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79A38C0-842F-4527-A22D-E038A3B0E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9E6A2EE-0CE2-4617-A24E-1CD2138C6DFA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0646C138-5A99-4059-8FDF-3F6818CBD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D357A256-4C19-42B8-868A-1663001D4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0D9DB66-FB6F-46E1-A833-063D0A991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2D67B63-0D16-41EE-863F-C714D8DA3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왼쪽 중괄호 117">
                <a:extLst>
                  <a:ext uri="{FF2B5EF4-FFF2-40B4-BE49-F238E27FC236}">
                    <a16:creationId xmlns:a16="http://schemas.microsoft.com/office/drawing/2014/main" id="{8069B9FA-BF00-4BD6-A2F3-4502948A626D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AB102A6-B14D-4B47-9BFD-EC4191F8A14C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Output-dim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0" name="왼쪽 중괄호 119">
                <a:extLst>
                  <a:ext uri="{FF2B5EF4-FFF2-40B4-BE49-F238E27FC236}">
                    <a16:creationId xmlns:a16="http://schemas.microsoft.com/office/drawing/2014/main" id="{D6C3EB3C-DF3C-4064-9E22-411A66B5B6B1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58B63BD-DC6F-48ED-AE08-30251A30DDB1}"/>
                  </a:ext>
                </a:extLst>
              </p:cNvPr>
              <p:cNvSpPr txBox="1"/>
              <p:nvPr/>
            </p:nvSpPr>
            <p:spPr>
              <a:xfrm rot="16200000">
                <a:off x="3845345" y="2353821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361A523-98A7-43BE-8ABF-B8789B47E547}"/>
              </a:ext>
            </a:extLst>
          </p:cNvPr>
          <p:cNvSpPr txBox="1"/>
          <p:nvPr/>
        </p:nvSpPr>
        <p:spPr>
          <a:xfrm>
            <a:off x="3941757" y="5577746"/>
            <a:ext cx="490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chemeClr val="accent1">
                    <a:lumMod val="75000"/>
                  </a:schemeClr>
                </a:solidFill>
              </a:rPr>
              <a:t>LSTM-Autoencoder</a:t>
            </a:r>
            <a:endParaRPr lang="ko-KR" altLang="en-US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936C52A-8879-44CD-BB17-229A55628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8571" r="8240" b="7090"/>
          <a:stretch/>
        </p:blipFill>
        <p:spPr>
          <a:xfrm>
            <a:off x="8659556" y="3923612"/>
            <a:ext cx="1879037" cy="999574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3B7807B2-CE7B-4485-83A7-9D9EDA25A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9047" r="8724" b="3802"/>
          <a:stretch/>
        </p:blipFill>
        <p:spPr>
          <a:xfrm>
            <a:off x="1546312" y="3869340"/>
            <a:ext cx="1833395" cy="101517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5B46FBE-1E23-49D2-BE0A-F79A38093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8571" r="8240" b="7090"/>
          <a:stretch/>
        </p:blipFill>
        <p:spPr>
          <a:xfrm>
            <a:off x="9259537" y="424565"/>
            <a:ext cx="1879037" cy="99957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4F1168CA-4A2C-4E89-AD66-6A3472846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9047" r="8724" b="3802"/>
          <a:stretch/>
        </p:blipFill>
        <p:spPr>
          <a:xfrm>
            <a:off x="2146293" y="370293"/>
            <a:ext cx="1833395" cy="10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C55539D-ED6F-486D-B799-7807668EE34E}"/>
              </a:ext>
            </a:extLst>
          </p:cNvPr>
          <p:cNvGrpSpPr/>
          <p:nvPr/>
        </p:nvGrpSpPr>
        <p:grpSpPr>
          <a:xfrm>
            <a:off x="4633073" y="997117"/>
            <a:ext cx="5134352" cy="2502018"/>
            <a:chOff x="4633073" y="997117"/>
            <a:chExt cx="5134352" cy="250201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7CC07AA-A84F-4EF1-98FF-3DA05B0D9193}"/>
                </a:ext>
              </a:extLst>
            </p:cNvPr>
            <p:cNvGrpSpPr/>
            <p:nvPr/>
          </p:nvGrpSpPr>
          <p:grpSpPr>
            <a:xfrm>
              <a:off x="5432163" y="997117"/>
              <a:ext cx="4335262" cy="2502018"/>
              <a:chOff x="6468469" y="1470880"/>
              <a:chExt cx="4335262" cy="250201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CC74953-E014-4798-B3D9-D951CA25C95F}"/>
                  </a:ext>
                </a:extLst>
              </p:cNvPr>
              <p:cNvGrpSpPr/>
              <p:nvPr/>
            </p:nvGrpSpPr>
            <p:grpSpPr>
              <a:xfrm>
                <a:off x="6468469" y="1470880"/>
                <a:ext cx="4335262" cy="2502018"/>
                <a:chOff x="3674935" y="2032943"/>
                <a:chExt cx="4335262" cy="250201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BB41D81C-355A-4EE6-96C9-64B7487CAC3F}"/>
                    </a:ext>
                  </a:extLst>
                </p:cNvPr>
                <p:cNvGrpSpPr/>
                <p:nvPr/>
              </p:nvGrpSpPr>
              <p:grpSpPr>
                <a:xfrm>
                  <a:off x="3674935" y="2032943"/>
                  <a:ext cx="4026714" cy="2502018"/>
                  <a:chOff x="3674935" y="2032943"/>
                  <a:chExt cx="4026714" cy="2502018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id="{92639C0C-C6DC-49BF-8B13-316D9F3AA916}"/>
                      </a:ext>
                    </a:extLst>
                  </p:cNvPr>
                  <p:cNvGrpSpPr/>
                  <p:nvPr/>
                </p:nvGrpSpPr>
                <p:grpSpPr>
                  <a:xfrm>
                    <a:off x="3674935" y="2032943"/>
                    <a:ext cx="4026714" cy="2502018"/>
                    <a:chOff x="3817548" y="1261157"/>
                    <a:chExt cx="4026714" cy="2502018"/>
                  </a:xfrm>
                </p:grpSpPr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965FD390-CB14-4C76-852C-2AE60CF31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7548" y="1261157"/>
                      <a:ext cx="4026714" cy="2502018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AA8C306-A64A-4AA1-86D3-0164288A0A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4613" y="1659971"/>
                      <a:ext cx="502553" cy="1907121"/>
                      <a:chOff x="3062767" y="1676749"/>
                      <a:chExt cx="502553" cy="1907121"/>
                    </a:xfrm>
                  </p:grpSpPr>
                  <p:grpSp>
                    <p:nvGrpSpPr>
                      <p:cNvPr id="75" name="그룹 74">
                        <a:extLst>
                          <a:ext uri="{FF2B5EF4-FFF2-40B4-BE49-F238E27FC236}">
                            <a16:creationId xmlns:a16="http://schemas.microsoft.com/office/drawing/2014/main" id="{206291B8-75DB-4ECE-BF7B-6C751F8D3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1676749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5" name="타원 84">
                          <a:extLst>
                            <a:ext uri="{FF2B5EF4-FFF2-40B4-BE49-F238E27FC236}">
                              <a16:creationId xmlns:a16="http://schemas.microsoft.com/office/drawing/2014/main" id="{05A79280-51D9-4465-AFA7-6D9B069EF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229882DA-6AEB-4091-8F0F-B73527CB15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6" name="그룹 75">
                        <a:extLst>
                          <a:ext uri="{FF2B5EF4-FFF2-40B4-BE49-F238E27FC236}">
                            <a16:creationId xmlns:a16="http://schemas.microsoft.com/office/drawing/2014/main" id="{2FAC03CF-76D6-438D-B19B-F27E880CFB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985" y="2220984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83" name="타원 82">
                          <a:extLst>
                            <a:ext uri="{FF2B5EF4-FFF2-40B4-BE49-F238E27FC236}">
                              <a16:creationId xmlns:a16="http://schemas.microsoft.com/office/drawing/2014/main" id="{21F6B954-E744-49D8-85B7-223C5A461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4" name="TextBox 83">
                          <a:extLst>
                            <a:ext uri="{FF2B5EF4-FFF2-40B4-BE49-F238E27FC236}">
                              <a16:creationId xmlns:a16="http://schemas.microsoft.com/office/drawing/2014/main" id="{04F96EE4-F034-4D56-99FA-848F33E06E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  <p:grpSp>
                    <p:nvGrpSpPr>
                      <p:cNvPr id="77" name="그룹 76">
                        <a:extLst>
                          <a:ext uri="{FF2B5EF4-FFF2-40B4-BE49-F238E27FC236}">
                            <a16:creationId xmlns:a16="http://schemas.microsoft.com/office/drawing/2014/main" id="{C4EABF8A-7CA0-48E2-8106-1E9A9D155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62767" y="2716832"/>
                        <a:ext cx="502553" cy="386943"/>
                        <a:chOff x="7926623" y="2733762"/>
                        <a:chExt cx="618527" cy="445666"/>
                      </a:xfrm>
                    </p:grpSpPr>
                    <p:sp>
                      <p:nvSpPr>
                        <p:cNvPr id="81" name="타원 80">
                          <a:extLst>
                            <a:ext uri="{FF2B5EF4-FFF2-40B4-BE49-F238E27FC236}">
                              <a16:creationId xmlns:a16="http://schemas.microsoft.com/office/drawing/2014/main" id="{C839CDEE-76B6-4DB9-8546-4855A5658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4BD50222-5F76-4632-BE26-0257F5D85A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26623" y="2827885"/>
                          <a:ext cx="618527" cy="2658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900" b="1" dirty="0"/>
                            <a:t>tanh</a:t>
                          </a:r>
                          <a:endParaRPr lang="ko-KR" altLang="en-US" sz="900" b="1" dirty="0"/>
                        </a:p>
                      </p:txBody>
                    </p:sp>
                  </p:grpSp>
                  <p:grpSp>
                    <p:nvGrpSpPr>
                      <p:cNvPr id="78" name="그룹 77">
                        <a:extLst>
                          <a:ext uri="{FF2B5EF4-FFF2-40B4-BE49-F238E27FC236}">
                            <a16:creationId xmlns:a16="http://schemas.microsoft.com/office/drawing/2014/main" id="{4FE4E10D-61D3-4AD6-8527-BD6458546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0372" y="3196927"/>
                        <a:ext cx="436226" cy="386943"/>
                        <a:chOff x="7935987" y="2733762"/>
                        <a:chExt cx="536894" cy="445666"/>
                      </a:xfrm>
                    </p:grpSpPr>
                    <p:sp>
                      <p:nvSpPr>
                        <p:cNvPr id="79" name="타원 78">
                          <a:extLst>
                            <a:ext uri="{FF2B5EF4-FFF2-40B4-BE49-F238E27FC236}">
                              <a16:creationId xmlns:a16="http://schemas.microsoft.com/office/drawing/2014/main" id="{208C0AE6-C108-43FD-A3F9-92C20B3907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987" y="2733762"/>
                          <a:ext cx="473978" cy="44566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3767DD92-0606-4772-81BE-5CB5EDBA55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98903" y="2733763"/>
                          <a:ext cx="473978" cy="3899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z="1600" dirty="0"/>
                            <a:t>𝝈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FC74D6AB-1914-4B06-9AA1-0CD5C991C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99446" y="1714423"/>
                      <a:ext cx="289171" cy="284098"/>
                      <a:chOff x="8897005" y="2198561"/>
                      <a:chExt cx="385107" cy="392587"/>
                    </a:xfrm>
                  </p:grpSpPr>
                  <p:sp>
                    <p:nvSpPr>
                      <p:cNvPr id="73" name="타원 72">
                        <a:extLst>
                          <a:ext uri="{FF2B5EF4-FFF2-40B4-BE49-F238E27FC236}">
                            <a16:creationId xmlns:a16="http://schemas.microsoft.com/office/drawing/2014/main" id="{56660010-2CA9-4A4C-85F9-F844DFDBB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3B6470F4-92FA-441A-BBF2-EDBF66CD1B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5071" y="2198561"/>
                        <a:ext cx="325784" cy="382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0BFFB70E-172E-430C-B2EF-CC1A9F67C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918" y="2451141"/>
                      <a:ext cx="289170" cy="280015"/>
                      <a:chOff x="8897005" y="2204204"/>
                      <a:chExt cx="385107" cy="386944"/>
                    </a:xfrm>
                  </p:grpSpPr>
                  <p:sp>
                    <p:nvSpPr>
                      <p:cNvPr id="71" name="타원 70">
                        <a:extLst>
                          <a:ext uri="{FF2B5EF4-FFF2-40B4-BE49-F238E27FC236}">
                            <a16:creationId xmlns:a16="http://schemas.microsoft.com/office/drawing/2014/main" id="{962E9849-EAF6-4DB6-AA87-C5DE48F344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7005" y="2204205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604B043F-2D00-40D5-BA8D-850DD6F64E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7005" y="2204204"/>
                        <a:ext cx="385107" cy="3827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0929FD4E-CC86-4873-9F3A-8CCEA646AA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2785" y="3236398"/>
                      <a:ext cx="289170" cy="281521"/>
                      <a:chOff x="8807627" y="2200042"/>
                      <a:chExt cx="385107" cy="389025"/>
                    </a:xfrm>
                  </p:grpSpPr>
                  <p:sp>
                    <p:nvSpPr>
                      <p:cNvPr id="69" name="타원 68">
                        <a:extLst>
                          <a:ext uri="{FF2B5EF4-FFF2-40B4-BE49-F238E27FC236}">
                            <a16:creationId xmlns:a16="http://schemas.microsoft.com/office/drawing/2014/main" id="{D6C0EF91-469F-4B1A-A72A-71CB368C8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7627" y="2202124"/>
                        <a:ext cx="385107" cy="386943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1CCB8F8-F0F3-45D3-A745-E184CC0D2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28620" y="2200042"/>
                        <a:ext cx="197055" cy="3869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dirty="0"/>
                          <a:t>X</a:t>
                        </a:r>
                        <a:endParaRPr lang="ko-KR" altLang="en-US" sz="1200" dirty="0"/>
                      </a:p>
                    </p:txBody>
                  </p:sp>
                </p:grpSp>
                <p:sp>
                  <p:nvSpPr>
                    <p:cNvPr id="63" name="타원 62">
                      <a:extLst>
                        <a:ext uri="{FF2B5EF4-FFF2-40B4-BE49-F238E27FC236}">
                          <a16:creationId xmlns:a16="http://schemas.microsoft.com/office/drawing/2014/main" id="{CF8FFCDD-EF0F-4170-94DC-240FD480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3960" y="2446826"/>
                      <a:ext cx="385107" cy="3869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5D64F30C-B20C-4723-9E95-1E140FA1C4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6352" y="2528547"/>
                      <a:ext cx="50255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900" b="1" dirty="0"/>
                        <a:t>tanh</a:t>
                      </a:r>
                      <a:endParaRPr lang="ko-KR" altLang="en-US" sz="900" b="1" dirty="0"/>
                    </a:p>
                  </p:txBody>
                </p:sp>
                <p:sp>
                  <p:nvSpPr>
                    <p:cNvPr id="65" name="사각형: 둥근 모서리 64">
                      <a:extLst>
                        <a:ext uri="{FF2B5EF4-FFF2-40B4-BE49-F238E27FC236}">
                          <a16:creationId xmlns:a16="http://schemas.microsoft.com/office/drawing/2014/main" id="{BA0184D2-ED80-4FCA-B19A-99104B873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9" y="1600622"/>
                      <a:ext cx="939567" cy="53689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cell</a:t>
                      </a:r>
                    </a:p>
                  </p:txBody>
                </p:sp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B217C808-F189-4938-B366-21FFD7F8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905" y="2454294"/>
                      <a:ext cx="289170" cy="305085"/>
                      <a:chOff x="9634863" y="2423055"/>
                      <a:chExt cx="289170" cy="305085"/>
                    </a:xfrm>
                  </p:grpSpPr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A9304C35-35BB-4131-84E9-E10CA465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34863" y="2448126"/>
                        <a:ext cx="289170" cy="2800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22545D98-5EAF-4D9E-AA88-3B48654C8E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4863" y="2423055"/>
                        <a:ext cx="28917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 dirty="0"/>
                          <a:t>+</a:t>
                        </a:r>
                        <a:endParaRPr lang="ko-KR" altLang="en-US" sz="1200" b="1" dirty="0"/>
                      </a:p>
                    </p:txBody>
                  </p:sp>
                </p:grpSp>
              </p:grp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F46B954D-CF71-48A9-B9AF-C538A1000CA1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4342812" y="2595246"/>
                    <a:ext cx="820078" cy="294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F946E6E6-05E2-409F-99CD-6554C95B5F8A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>
                    <a:off x="4336871" y="3127974"/>
                    <a:ext cx="307434" cy="2334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51D1371F-74BB-476B-93C6-9B83831CEDB0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 flipV="1">
                    <a:off x="4344712" y="3361427"/>
                    <a:ext cx="299593" cy="31078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4A5ED436-A2C5-40C2-BE91-6BA67A3F4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50769" y="4139531"/>
                    <a:ext cx="233057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화살표 연결선 52">
                    <a:extLst>
                      <a:ext uri="{FF2B5EF4-FFF2-40B4-BE49-F238E27FC236}">
                        <a16:creationId xmlns:a16="http://schemas.microsoft.com/office/drawing/2014/main" id="{17F7E504-8B01-42A9-AB44-5ECE3E7DC63C}"/>
                      </a:ext>
                    </a:extLst>
                  </p:cNvPr>
                  <p:cNvCxnSpPr>
                    <a:cxnSpLocks/>
                    <a:stCxn id="71" idx="6"/>
                    <a:endCxn id="68" idx="1"/>
                  </p:cNvCxnSpPr>
                  <p:nvPr/>
                </p:nvCxnSpPr>
                <p:spPr>
                  <a:xfrm>
                    <a:off x="4933475" y="3362935"/>
                    <a:ext cx="754817" cy="164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>
                    <a:extLst>
                      <a:ext uri="{FF2B5EF4-FFF2-40B4-BE49-F238E27FC236}">
                        <a16:creationId xmlns:a16="http://schemas.microsoft.com/office/drawing/2014/main" id="{CBD99234-18E7-43FB-A556-AF0352962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4858" y="2755711"/>
                    <a:ext cx="345487" cy="4936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>
                    <a:extLst>
                      <a:ext uri="{FF2B5EF4-FFF2-40B4-BE49-F238E27FC236}">
                        <a16:creationId xmlns:a16="http://schemas.microsoft.com/office/drawing/2014/main" id="{B8E52C0C-642C-4D7D-8AA8-193B4CB3B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75054" y="2880690"/>
                    <a:ext cx="429062" cy="4552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444FFF01-2181-4CC8-8018-F6CB4D69FF33}"/>
                      </a:ext>
                    </a:extLst>
                  </p:cNvPr>
                  <p:cNvCxnSpPr>
                    <a:cxnSpLocks/>
                    <a:stCxn id="65" idx="2"/>
                    <a:endCxn id="63" idx="0"/>
                  </p:cNvCxnSpPr>
                  <p:nvPr/>
                </p:nvCxnSpPr>
                <p:spPr>
                  <a:xfrm>
                    <a:off x="6873900" y="2909304"/>
                    <a:ext cx="1" cy="3093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0392D40E-D088-4BE5-8D59-F710EAD62B73}"/>
                      </a:ext>
                    </a:extLst>
                  </p:cNvPr>
                  <p:cNvCxnSpPr>
                    <a:cxnSpLocks/>
                    <a:endCxn id="69" idx="0"/>
                  </p:cNvCxnSpPr>
                  <p:nvPr/>
                </p:nvCxnSpPr>
                <p:spPr>
                  <a:xfrm>
                    <a:off x="6854757" y="3612886"/>
                    <a:ext cx="0" cy="3968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BA6D6E5A-0A23-40FC-B254-E88880F3A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2992" y="4139531"/>
                  <a:ext cx="98720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D32308-627A-4614-9617-3F1D08A0B60A}"/>
                  </a:ext>
                </a:extLst>
              </p:cNvPr>
              <p:cNvSpPr txBox="1"/>
              <p:nvPr/>
            </p:nvSpPr>
            <p:spPr>
              <a:xfrm>
                <a:off x="7757291" y="1513326"/>
                <a:ext cx="1702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</a:rPr>
                  <a:t>LSTM Layer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F9623CE-1146-4E89-8C3B-C1282C12213A}"/>
                </a:ext>
              </a:extLst>
            </p:cNvPr>
            <p:cNvCxnSpPr>
              <a:cxnSpLocks/>
            </p:cNvCxnSpPr>
            <p:nvPr/>
          </p:nvCxnSpPr>
          <p:spPr>
            <a:xfrm>
              <a:off x="4633073" y="2232316"/>
              <a:ext cx="5764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6E48CF-178D-433C-A817-3F2034345F1D}"/>
              </a:ext>
            </a:extLst>
          </p:cNvPr>
          <p:cNvGrpSpPr/>
          <p:nvPr/>
        </p:nvGrpSpPr>
        <p:grpSpPr>
          <a:xfrm>
            <a:off x="1226515" y="516059"/>
            <a:ext cx="3631360" cy="3873623"/>
            <a:chOff x="1614498" y="796667"/>
            <a:chExt cx="3631360" cy="38736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5063C-A7A3-4882-A58B-449A51AA737B}"/>
                </a:ext>
              </a:extLst>
            </p:cNvPr>
            <p:cNvSpPr txBox="1"/>
            <p:nvPr/>
          </p:nvSpPr>
          <p:spPr>
            <a:xfrm>
              <a:off x="1889790" y="796667"/>
              <a:ext cx="2413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/>
                <a:t>       Input</a:t>
              </a:r>
              <a:endParaRPr lang="en-US" altLang="ko-KR" sz="2000" i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ko-KR" sz="1000" dirty="0"/>
                <a:t>(batch_size,  </a:t>
              </a:r>
              <a:r>
                <a:rPr lang="en-US" altLang="ko-KR" sz="1000" dirty="0" err="1"/>
                <a:t>input_dim</a:t>
              </a:r>
              <a:r>
                <a:rPr lang="en-US" altLang="ko-KR" sz="1000" dirty="0"/>
                <a:t>, timesteps)</a:t>
              </a:r>
              <a:endParaRPr lang="ko-KR" altLang="en-US" sz="1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FCEDCF-2679-41BC-BC6F-1A43A079AE3E}"/>
                </a:ext>
              </a:extLst>
            </p:cNvPr>
            <p:cNvGrpSpPr/>
            <p:nvPr/>
          </p:nvGrpSpPr>
          <p:grpSpPr>
            <a:xfrm>
              <a:off x="1614498" y="1542333"/>
              <a:ext cx="3631360" cy="3127957"/>
              <a:chOff x="1823311" y="1631495"/>
              <a:chExt cx="3631360" cy="312795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EFBAE83-E9DD-46CE-9DE7-E278BEDD62D7}"/>
                  </a:ext>
                </a:extLst>
              </p:cNvPr>
              <p:cNvGrpSpPr/>
              <p:nvPr/>
            </p:nvGrpSpPr>
            <p:grpSpPr>
              <a:xfrm>
                <a:off x="1823311" y="1631495"/>
                <a:ext cx="2196926" cy="2598857"/>
                <a:chOff x="1150443" y="2154698"/>
                <a:chExt cx="2500099" cy="3305038"/>
              </a:xfrm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B2D7A25-B4DC-4325-A172-FB50ED635A56}"/>
                    </a:ext>
                  </a:extLst>
                </p:cNvPr>
                <p:cNvSpPr/>
                <p:nvPr/>
              </p:nvSpPr>
              <p:spPr>
                <a:xfrm>
                  <a:off x="1150443" y="2154698"/>
                  <a:ext cx="1272178" cy="3287743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E21AE6E5-88FE-4974-9E3C-646A73848F08}"/>
                    </a:ext>
                  </a:extLst>
                </p:cNvPr>
                <p:cNvSpPr/>
                <p:nvPr/>
              </p:nvSpPr>
              <p:spPr>
                <a:xfrm>
                  <a:off x="1538058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A60677F8-D62B-4F59-B0E2-23DBDA96EDE8}"/>
                    </a:ext>
                  </a:extLst>
                </p:cNvPr>
                <p:cNvSpPr/>
                <p:nvPr/>
              </p:nvSpPr>
              <p:spPr>
                <a:xfrm>
                  <a:off x="1959942" y="2171994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26BEFC56-3145-438E-9FEE-5DCBDB6AF188}"/>
                    </a:ext>
                  </a:extLst>
                </p:cNvPr>
                <p:cNvSpPr/>
                <p:nvPr/>
              </p:nvSpPr>
              <p:spPr>
                <a:xfrm>
                  <a:off x="2378364" y="2154698"/>
                  <a:ext cx="1272178" cy="3287742"/>
                </a:xfrm>
                <a:prstGeom prst="cube">
                  <a:avLst>
                    <a:gd name="adj" fmla="val 74470"/>
                  </a:avLst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왼쪽 중괄호 24">
                <a:extLst>
                  <a:ext uri="{FF2B5EF4-FFF2-40B4-BE49-F238E27FC236}">
                    <a16:creationId xmlns:a16="http://schemas.microsoft.com/office/drawing/2014/main" id="{8DCE7F02-54EA-4800-B65B-EF36485D754A}"/>
                  </a:ext>
                </a:extLst>
              </p:cNvPr>
              <p:cNvSpPr/>
              <p:nvPr/>
            </p:nvSpPr>
            <p:spPr>
              <a:xfrm rot="16200000">
                <a:off x="2421614" y="3810467"/>
                <a:ext cx="226064" cy="1117908"/>
              </a:xfrm>
              <a:prstGeom prst="leftBrac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C81340-322B-4CA4-B286-EF62B68C3A25}"/>
                  </a:ext>
                </a:extLst>
              </p:cNvPr>
              <p:cNvSpPr txBox="1"/>
              <p:nvPr/>
            </p:nvSpPr>
            <p:spPr>
              <a:xfrm>
                <a:off x="2059582" y="4482453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batch_size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0A58CF9-44DF-4CA5-B565-9916B7138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6600" y="2271424"/>
                <a:ext cx="1368425" cy="645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D60957E-F069-49F2-A737-8AC91ABEDD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0427" y="2277875"/>
                <a:ext cx="24598" cy="17702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E7636F7-23E6-403F-A62B-0351D7FC57F4}"/>
                  </a:ext>
                </a:extLst>
              </p:cNvPr>
              <p:cNvGrpSpPr/>
              <p:nvPr/>
            </p:nvGrpSpPr>
            <p:grpSpPr>
              <a:xfrm>
                <a:off x="2138863" y="2135027"/>
                <a:ext cx="1384513" cy="1740687"/>
                <a:chOff x="2128091" y="2430275"/>
                <a:chExt cx="1384513" cy="1740687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5C68E1B6-A679-4B43-8B69-0D9C95520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091" y="2430276"/>
                  <a:ext cx="1382345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3338B70-6956-4AB8-BE96-0E97F4A64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2827" y="2430275"/>
                  <a:ext cx="9777" cy="174068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4746F70-F2F0-465F-9360-8729D6E18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921" y="1962288"/>
                <a:ext cx="1355706" cy="142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6571820-EF30-4AD2-9F5D-8BABB85C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2627" y="1976535"/>
                <a:ext cx="0" cy="17572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왼쪽 중괄호 31">
                <a:extLst>
                  <a:ext uri="{FF2B5EF4-FFF2-40B4-BE49-F238E27FC236}">
                    <a16:creationId xmlns:a16="http://schemas.microsoft.com/office/drawing/2014/main" id="{FBEA1945-4B6F-4334-BC26-94F207B9B9BA}"/>
                  </a:ext>
                </a:extLst>
              </p:cNvPr>
              <p:cNvSpPr/>
              <p:nvPr/>
            </p:nvSpPr>
            <p:spPr>
              <a:xfrm rot="13384039">
                <a:off x="3632970" y="3392978"/>
                <a:ext cx="226065" cy="1044251"/>
              </a:xfrm>
              <a:prstGeom prst="leftBrace">
                <a:avLst>
                  <a:gd name="adj1" fmla="val 8333"/>
                  <a:gd name="adj2" fmla="val 4343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8CA660-873A-4DCC-B857-52C4FA99503B}"/>
                  </a:ext>
                </a:extLst>
              </p:cNvPr>
              <p:cNvSpPr txBox="1"/>
              <p:nvPr/>
            </p:nvSpPr>
            <p:spPr>
              <a:xfrm rot="18722307">
                <a:off x="3368760" y="3870205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Input_dim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왼쪽 중괄호 33">
                <a:extLst>
                  <a:ext uri="{FF2B5EF4-FFF2-40B4-BE49-F238E27FC236}">
                    <a16:creationId xmlns:a16="http://schemas.microsoft.com/office/drawing/2014/main" id="{684EF372-F0D9-41E3-8E3C-AF5541F23B2C}"/>
                  </a:ext>
                </a:extLst>
              </p:cNvPr>
              <p:cNvSpPr/>
              <p:nvPr/>
            </p:nvSpPr>
            <p:spPr>
              <a:xfrm rot="10800000">
                <a:off x="4079062" y="1693122"/>
                <a:ext cx="251644" cy="1583165"/>
              </a:xfrm>
              <a:prstGeom prst="leftBrace">
                <a:avLst>
                  <a:gd name="adj1" fmla="val 8333"/>
                  <a:gd name="adj2" fmla="val 43914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238068-8AB3-4FC0-B418-316FD09CC435}"/>
                  </a:ext>
                </a:extLst>
              </p:cNvPr>
              <p:cNvSpPr txBox="1"/>
              <p:nvPr/>
            </p:nvSpPr>
            <p:spPr>
              <a:xfrm>
                <a:off x="4336763" y="2429482"/>
                <a:ext cx="11179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timesteps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D8FC1D-074A-4CB3-ABC0-05BFDCEF22A2}"/>
              </a:ext>
            </a:extLst>
          </p:cNvPr>
          <p:cNvGrpSpPr/>
          <p:nvPr/>
        </p:nvGrpSpPr>
        <p:grpSpPr>
          <a:xfrm>
            <a:off x="7109724" y="3738041"/>
            <a:ext cx="3467061" cy="2018591"/>
            <a:chOff x="7109724" y="3738041"/>
            <a:chExt cx="3467061" cy="20185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0D6F1-6A5C-4D5D-927B-AA323068EAAC}"/>
                </a:ext>
              </a:extLst>
            </p:cNvPr>
            <p:cNvSpPr txBox="1"/>
            <p:nvPr/>
          </p:nvSpPr>
          <p:spPr>
            <a:xfrm>
              <a:off x="7783809" y="3738041"/>
              <a:ext cx="27123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</a:t>
              </a:r>
              <a:r>
                <a:rPr lang="en-US" altLang="ko-KR" sz="2000" dirty="0"/>
                <a:t>Output</a:t>
              </a:r>
            </a:p>
            <a:p>
              <a:r>
                <a:rPr lang="en-US" altLang="ko-KR" sz="1000" dirty="0"/>
                <a:t>(batch_size, </a:t>
              </a:r>
              <a:r>
                <a:rPr lang="en-US" altLang="ko-KR" sz="1000" dirty="0" err="1"/>
                <a:t>output_dim</a:t>
              </a:r>
              <a:r>
                <a:rPr lang="en-US" altLang="ko-KR" sz="1000" dirty="0"/>
                <a:t>)</a:t>
              </a:r>
              <a:r>
                <a:rPr lang="en-US" altLang="ko-KR" sz="1000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ko-KR" altLang="en-US" sz="10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461EB73-29C6-4239-9F84-CB5D5B8C12B3}"/>
                </a:ext>
              </a:extLst>
            </p:cNvPr>
            <p:cNvGrpSpPr/>
            <p:nvPr/>
          </p:nvGrpSpPr>
          <p:grpSpPr>
            <a:xfrm>
              <a:off x="7109724" y="4302749"/>
              <a:ext cx="2657701" cy="909332"/>
              <a:chOff x="6643136" y="4302749"/>
              <a:chExt cx="2657701" cy="909332"/>
            </a:xfrm>
          </p:grpSpPr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CF2C965-7070-4331-8AC5-D4C3E6B2B9F0}"/>
                  </a:ext>
                </a:extLst>
              </p:cNvPr>
              <p:cNvSpPr/>
              <p:nvPr/>
            </p:nvSpPr>
            <p:spPr>
              <a:xfrm>
                <a:off x="6643136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FFCD7C73-3255-459F-A60C-74DE5E10D1C4}"/>
                  </a:ext>
                </a:extLst>
              </p:cNvPr>
              <p:cNvSpPr/>
              <p:nvPr/>
            </p:nvSpPr>
            <p:spPr>
              <a:xfrm>
                <a:off x="6968365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B35A8309-22C1-4F26-A194-1937325D3E44}"/>
                  </a:ext>
                </a:extLst>
              </p:cNvPr>
              <p:cNvSpPr/>
              <p:nvPr/>
            </p:nvSpPr>
            <p:spPr>
              <a:xfrm>
                <a:off x="7324829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45092B42-2D66-4169-A285-8A54C4AC0BED}"/>
                  </a:ext>
                </a:extLst>
              </p:cNvPr>
              <p:cNvSpPr/>
              <p:nvPr/>
            </p:nvSpPr>
            <p:spPr>
              <a:xfrm>
                <a:off x="7664834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0AF16A8C-5723-45DC-8D71-B099E6C4C2EB}"/>
                  </a:ext>
                </a:extLst>
              </p:cNvPr>
              <p:cNvSpPr/>
              <p:nvPr/>
            </p:nvSpPr>
            <p:spPr>
              <a:xfrm>
                <a:off x="7990063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170B56EE-3F32-4094-A1B2-CCE70359A5AE}"/>
                  </a:ext>
                </a:extLst>
              </p:cNvPr>
              <p:cNvSpPr/>
              <p:nvPr/>
            </p:nvSpPr>
            <p:spPr>
              <a:xfrm>
                <a:off x="8346527" y="4302749"/>
                <a:ext cx="954310" cy="909332"/>
              </a:xfrm>
              <a:prstGeom prst="cube">
                <a:avLst>
                  <a:gd name="adj" fmla="val 74470"/>
                </a:avLst>
              </a:prstGeom>
              <a:solidFill>
                <a:schemeClr val="bg1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8E35EF64-4E62-4B0A-AFB5-1A3C91A20BAC}"/>
                </a:ext>
              </a:extLst>
            </p:cNvPr>
            <p:cNvSpPr/>
            <p:nvPr/>
          </p:nvSpPr>
          <p:spPr>
            <a:xfrm rot="16200000">
              <a:off x="7982899" y="4435414"/>
              <a:ext cx="226064" cy="1862374"/>
            </a:xfrm>
            <a:prstGeom prst="lef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48F6D1-E9E0-479D-9794-2FF9FDCA3CF5}"/>
                </a:ext>
              </a:extLst>
            </p:cNvPr>
            <p:cNvSpPr txBox="1"/>
            <p:nvPr/>
          </p:nvSpPr>
          <p:spPr>
            <a:xfrm>
              <a:off x="7572468" y="5479633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batch_size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ACED6041-EDB4-4CF8-8902-86691CC22EA5}"/>
                </a:ext>
              </a:extLst>
            </p:cNvPr>
            <p:cNvSpPr/>
            <p:nvPr/>
          </p:nvSpPr>
          <p:spPr>
            <a:xfrm rot="13412710">
              <a:off x="9451452" y="4620229"/>
              <a:ext cx="196579" cy="786926"/>
            </a:xfrm>
            <a:prstGeom prst="leftBrace">
              <a:avLst>
                <a:gd name="adj1" fmla="val 8333"/>
                <a:gd name="adj2" fmla="val 43433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8B13DE-2ECB-45AD-A2BE-93FB0559F305}"/>
                </a:ext>
              </a:extLst>
            </p:cNvPr>
            <p:cNvSpPr txBox="1"/>
            <p:nvPr/>
          </p:nvSpPr>
          <p:spPr>
            <a:xfrm>
              <a:off x="9458877" y="5115068"/>
              <a:ext cx="11179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Output_dim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9FE70E-ED3A-40F1-B14F-874E63EADA7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222476" y="1596053"/>
            <a:ext cx="938868" cy="89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3698DC03-1D93-4DE0-9DC0-4571CC99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20" y="6362528"/>
            <a:ext cx="563006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93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6</cp:revision>
  <dcterms:created xsi:type="dcterms:W3CDTF">2021-08-11T12:58:48Z</dcterms:created>
  <dcterms:modified xsi:type="dcterms:W3CDTF">2021-08-12T04:19:42Z</dcterms:modified>
</cp:coreProperties>
</file>