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83A61-177F-4B9B-A2A7-EFCB83A9F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D14E8D-2CD3-40AD-B4A8-647D72921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A0220-7B5E-4540-A2A7-34D04C51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308C1-175A-4A1B-923A-9F55A9E5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D1170-3597-4004-8330-D5333667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A1091-3D38-4D8A-8433-2D1C9DAC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1F1AA-EA92-42E1-A5E3-9D078FCC8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C1218-B092-4DF3-A4C7-0E818F6B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8CD03-153B-44FA-9A34-0E7376E1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9DEA4-2ECD-41E9-AD33-9A547AEB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0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4BAE81-AE36-43CE-B4C3-3F6DAA089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8AE7E-C188-4AA3-9DA5-A2FE12088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BDBE6-AC7E-4B51-8916-F21AB8B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E559-4C01-4DDF-A65D-DA526A11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211DB-5A77-48E6-8CB6-DC0CFDD3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4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CC820-EB64-44EC-A092-F56786F9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CA8C3-16CA-46C7-B2AF-156C89EC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6CC42-75FF-4D8B-8CAF-8F64BA69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F506C-47E6-4783-9FD6-45D4DE21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8792-9DD7-4CB0-9586-46CB68FF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9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9D707-BA6E-4AF0-9E01-9B722668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44FF5-D5BF-4FF9-81A9-CF9DBF70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F6E0D-2EFC-4308-AA29-9678E248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24B8A-91C1-4AD9-904E-E28B28D2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5FCD7-D7C0-44D2-9178-B6E06A1B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5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CA58F-5C44-49B1-A163-3162819C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AABC8-876E-468F-90EE-915ACD8D9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33250-F3DE-48B3-AEC1-8F17F095C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09109-795D-456F-9027-CC98D33F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0B744-4665-467B-BEAA-CF7C6352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5E8EE-0ECC-4B95-9661-92A84BB2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2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86981-7857-4789-BE21-DFC2D98D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39B6FD-F7E4-40D7-AC4F-B3022A9C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29C59-8827-4C68-9BBA-A6C9C576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09BEF8-BCA2-4309-A107-740BCDF09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66C4FE-3960-4F0D-9728-8F81884FD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333E9C-3FBC-4C1A-8CFF-42BF4515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0E117A-3DB8-42C2-898D-F8B20D66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FE3E69-D511-46D5-B48F-B3D33B44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1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110CB-976A-468D-8A67-272F4F44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91130E-B974-4AB4-8708-247F1A14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5B7164-B800-4589-9ADA-9B9B9ACB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ABAE6-FE2F-4271-AB5B-9DDDF0DE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4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95BB1B-261E-44F3-AB70-4F793F4D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51593A-3EC6-4BD3-8B61-C462FBE3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FF7EFC-CFC7-43AA-A124-B31A3029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8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555A3-9CD4-46E3-AAA0-F82ADF7F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D10C1-D942-43FA-9E40-4C227F92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5B36D7-2388-43A0-85BD-73A782D5A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92306-5699-4976-B5D7-3171C6A7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29E66-AB62-4346-8F1B-AD8EF16D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2D6BE0-C601-4605-BBDF-AF02B84D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9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34E4-6080-4D94-9CE1-24132A47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09D2FF-E62E-4620-8B1B-420FF859E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04947-2762-4E2B-9A33-FC33D9ED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F3A46-4F0D-4C6B-88F6-4BCD9CD1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522AD-47F7-4489-A0A2-B560B2DC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C5085-B935-4036-91BF-D542BA2F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FCC7D8-194D-4790-810C-49F27778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CD6D2-A1F8-4589-A4E7-E6FCF8F63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285BD-FC30-4E64-A035-8DC8A34BF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171BF-9D18-453E-90D4-28D211261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FBA49-CC2D-4A1C-BE3B-5C6C274C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3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7E5202B-0533-4DD8-B8CA-4D85E696553A}"/>
              </a:ext>
            </a:extLst>
          </p:cNvPr>
          <p:cNvGrpSpPr/>
          <p:nvPr/>
        </p:nvGrpSpPr>
        <p:grpSpPr>
          <a:xfrm>
            <a:off x="3706471" y="2952843"/>
            <a:ext cx="5027690" cy="2670220"/>
            <a:chOff x="3764096" y="2869805"/>
            <a:chExt cx="5036350" cy="269622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45E9AA-4121-4BCC-AFB0-E462F21897F9}"/>
                </a:ext>
              </a:extLst>
            </p:cNvPr>
            <p:cNvGrpSpPr/>
            <p:nvPr/>
          </p:nvGrpSpPr>
          <p:grpSpPr>
            <a:xfrm>
              <a:off x="3838078" y="2869805"/>
              <a:ext cx="4869049" cy="2696225"/>
              <a:chOff x="1421932" y="2260835"/>
              <a:chExt cx="4858631" cy="2143388"/>
            </a:xfrm>
            <a:solidFill>
              <a:schemeClr val="bg1"/>
            </a:solidFill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57185F3-94AF-4D22-917E-79FB2D08FC00}"/>
                  </a:ext>
                </a:extLst>
              </p:cNvPr>
              <p:cNvGrpSpPr/>
              <p:nvPr/>
            </p:nvGrpSpPr>
            <p:grpSpPr>
              <a:xfrm>
                <a:off x="1421932" y="2260835"/>
                <a:ext cx="4858631" cy="2143388"/>
                <a:chOff x="1421932" y="2260835"/>
                <a:chExt cx="4858631" cy="2143388"/>
              </a:xfrm>
              <a:grpFill/>
            </p:grpSpPr>
            <p:sp>
              <p:nvSpPr>
                <p:cNvPr id="5" name="사각형: 잘린 위쪽 모서리 4">
                  <a:extLst>
                    <a:ext uri="{FF2B5EF4-FFF2-40B4-BE49-F238E27FC236}">
                      <a16:creationId xmlns:a16="http://schemas.microsoft.com/office/drawing/2014/main" id="{6284B1B2-6E23-4E37-BD98-99DFD0A0A770}"/>
                    </a:ext>
                  </a:extLst>
                </p:cNvPr>
                <p:cNvSpPr/>
                <p:nvPr/>
              </p:nvSpPr>
              <p:spPr>
                <a:xfrm rot="5400000">
                  <a:off x="843092" y="2839675"/>
                  <a:ext cx="2143388" cy="985707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사각형: 잘린 위쪽 모서리 5">
                  <a:extLst>
                    <a:ext uri="{FF2B5EF4-FFF2-40B4-BE49-F238E27FC236}">
                      <a16:creationId xmlns:a16="http://schemas.microsoft.com/office/drawing/2014/main" id="{AB08929F-0442-44EE-9030-F3495ABE4F3B}"/>
                    </a:ext>
                  </a:extLst>
                </p:cNvPr>
                <p:cNvSpPr/>
                <p:nvPr/>
              </p:nvSpPr>
              <p:spPr>
                <a:xfrm rot="5400000">
                  <a:off x="2468347" y="3079459"/>
                  <a:ext cx="1100579" cy="506137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사각형: 잘린 위쪽 모서리 6">
                  <a:extLst>
                    <a:ext uri="{FF2B5EF4-FFF2-40B4-BE49-F238E27FC236}">
                      <a16:creationId xmlns:a16="http://schemas.microsoft.com/office/drawing/2014/main" id="{B4533D6E-8E2A-454C-962F-806A01FB6840}"/>
                    </a:ext>
                  </a:extLst>
                </p:cNvPr>
                <p:cNvSpPr/>
                <p:nvPr/>
              </p:nvSpPr>
              <p:spPr>
                <a:xfrm rot="16200000">
                  <a:off x="4716016" y="2839675"/>
                  <a:ext cx="2143388" cy="985707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사각형: 잘린 위쪽 모서리 7">
                  <a:extLst>
                    <a:ext uri="{FF2B5EF4-FFF2-40B4-BE49-F238E27FC236}">
                      <a16:creationId xmlns:a16="http://schemas.microsoft.com/office/drawing/2014/main" id="{6468520B-9E68-4F86-AE5F-CD40600DFC5E}"/>
                    </a:ext>
                  </a:extLst>
                </p:cNvPr>
                <p:cNvSpPr/>
                <p:nvPr/>
              </p:nvSpPr>
              <p:spPr>
                <a:xfrm rot="16200000">
                  <a:off x="4081836" y="3079459"/>
                  <a:ext cx="1100579" cy="506137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54DF279-941C-4DCE-B138-9ADF674BBF47}"/>
                  </a:ext>
                </a:extLst>
              </p:cNvPr>
              <p:cNvSpPr/>
              <p:nvPr/>
            </p:nvSpPr>
            <p:spPr>
              <a:xfrm>
                <a:off x="3598878" y="3026329"/>
                <a:ext cx="506138" cy="612396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Latent</a:t>
                </a:r>
              </a:p>
              <a:p>
                <a:pPr algn="ctr"/>
                <a:r>
                  <a:rPr lang="en-US" altLang="ko-KR" sz="800" dirty="0"/>
                  <a:t>z</a:t>
                </a:r>
                <a:endParaRPr lang="ko-KR" altLang="en-US" sz="800" dirty="0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79EFCE-57D0-42E2-8D4B-BCBF570F0268}"/>
                </a:ext>
              </a:extLst>
            </p:cNvPr>
            <p:cNvSpPr txBox="1"/>
            <p:nvPr/>
          </p:nvSpPr>
          <p:spPr>
            <a:xfrm>
              <a:off x="3764096" y="3861856"/>
              <a:ext cx="1174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LSTM</a:t>
              </a:r>
            </a:p>
            <a:p>
              <a:pPr algn="ctr"/>
              <a:r>
                <a:rPr lang="en-US" altLang="ko-KR" dirty="0"/>
                <a:t>(16)</a:t>
              </a:r>
              <a:endParaRPr lang="ko-KR" alt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EAF559C-3EF1-47F4-85FF-0996C3E69865}"/>
                </a:ext>
              </a:extLst>
            </p:cNvPr>
            <p:cNvSpPr txBox="1"/>
            <p:nvPr/>
          </p:nvSpPr>
          <p:spPr>
            <a:xfrm>
              <a:off x="4845235" y="3861856"/>
              <a:ext cx="11744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LSTM</a:t>
              </a:r>
            </a:p>
            <a:p>
              <a:pPr algn="ctr"/>
              <a:r>
                <a:rPr lang="en-US" altLang="ko-KR" sz="1400" dirty="0"/>
                <a:t>(4)</a:t>
              </a:r>
              <a:endParaRPr lang="ko-KR" altLang="en-US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36D49F3-C38F-45C1-97EE-CE22E6890DC7}"/>
                </a:ext>
              </a:extLst>
            </p:cNvPr>
            <p:cNvSpPr txBox="1"/>
            <p:nvPr/>
          </p:nvSpPr>
          <p:spPr>
            <a:xfrm>
              <a:off x="6477031" y="3826594"/>
              <a:ext cx="11744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LSTM</a:t>
              </a:r>
            </a:p>
            <a:p>
              <a:pPr algn="ctr"/>
              <a:r>
                <a:rPr lang="en-US" altLang="ko-KR" sz="1400" dirty="0"/>
                <a:t>(4)</a:t>
              </a:r>
              <a:endParaRPr lang="ko-KR" altLang="en-US" sz="14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4A5A500-D337-4955-A963-66367A1625A4}"/>
                </a:ext>
              </a:extLst>
            </p:cNvPr>
            <p:cNvSpPr txBox="1"/>
            <p:nvPr/>
          </p:nvSpPr>
          <p:spPr>
            <a:xfrm>
              <a:off x="7625988" y="3796533"/>
              <a:ext cx="1174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LSTM</a:t>
              </a:r>
            </a:p>
            <a:p>
              <a:pPr algn="ctr"/>
              <a:r>
                <a:rPr lang="en-US" altLang="ko-KR" dirty="0"/>
                <a:t>(16)</a:t>
              </a:r>
              <a:endParaRPr lang="ko-KR" altLang="en-US" dirty="0"/>
            </a:p>
          </p:txBody>
        </p:sp>
      </p:grpSp>
      <p:pic>
        <p:nvPicPr>
          <p:cNvPr id="109" name="그림 108">
            <a:extLst>
              <a:ext uri="{FF2B5EF4-FFF2-40B4-BE49-F238E27FC236}">
                <a16:creationId xmlns:a16="http://schemas.microsoft.com/office/drawing/2014/main" id="{A936C52A-8879-44CD-BB17-229A55628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8571" r="8240" b="7090"/>
          <a:stretch/>
        </p:blipFill>
        <p:spPr>
          <a:xfrm>
            <a:off x="7714340" y="721360"/>
            <a:ext cx="3454666" cy="1837746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3B7807B2-CE7B-4485-83A7-9D9EDA25A2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2" t="9047" r="8724" b="3802"/>
          <a:stretch/>
        </p:blipFill>
        <p:spPr>
          <a:xfrm>
            <a:off x="942504" y="718990"/>
            <a:ext cx="3369391" cy="18656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224621-BE3B-454F-B4EB-DC8C0A216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993" y="1843539"/>
            <a:ext cx="2700369" cy="1571788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42558EB7-6AD3-4214-BC21-161E64DB91E3}"/>
              </a:ext>
            </a:extLst>
          </p:cNvPr>
          <p:cNvGrpSpPr/>
          <p:nvPr/>
        </p:nvGrpSpPr>
        <p:grpSpPr>
          <a:xfrm>
            <a:off x="522797" y="2572021"/>
            <a:ext cx="3631360" cy="3873623"/>
            <a:chOff x="1614498" y="796667"/>
            <a:chExt cx="3631360" cy="3873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358FA8-4144-419C-9B48-02F16DFEF4EB}"/>
                </a:ext>
              </a:extLst>
            </p:cNvPr>
            <p:cNvSpPr txBox="1"/>
            <p:nvPr/>
          </p:nvSpPr>
          <p:spPr>
            <a:xfrm>
              <a:off x="1889790" y="796667"/>
              <a:ext cx="2413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Input</a:t>
              </a:r>
              <a:endParaRPr lang="en-US" altLang="ko-KR" sz="2000" i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ko-KR" sz="1000" dirty="0"/>
                <a:t>(batch_size,  </a:t>
              </a:r>
              <a:r>
                <a:rPr lang="en-US" altLang="ko-KR" sz="1000" dirty="0" err="1"/>
                <a:t>input_dim</a:t>
              </a:r>
              <a:r>
                <a:rPr lang="en-US" altLang="ko-KR" sz="1000" dirty="0"/>
                <a:t>, timesteps)</a:t>
              </a:r>
              <a:endParaRPr lang="ko-KR" altLang="en-US" sz="1000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A420FB7-1BA3-4AFC-B3D7-BF0A25644904}"/>
                </a:ext>
              </a:extLst>
            </p:cNvPr>
            <p:cNvGrpSpPr/>
            <p:nvPr/>
          </p:nvGrpSpPr>
          <p:grpSpPr>
            <a:xfrm>
              <a:off x="1614498" y="1542333"/>
              <a:ext cx="3631360" cy="3127957"/>
              <a:chOff x="1823311" y="1631495"/>
              <a:chExt cx="3631360" cy="3127957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708E1B3-8FEE-4DD7-8BF8-52FFD1A085C9}"/>
                  </a:ext>
                </a:extLst>
              </p:cNvPr>
              <p:cNvGrpSpPr/>
              <p:nvPr/>
            </p:nvGrpSpPr>
            <p:grpSpPr>
              <a:xfrm>
                <a:off x="1823311" y="1631495"/>
                <a:ext cx="2196926" cy="2598857"/>
                <a:chOff x="1150443" y="2154698"/>
                <a:chExt cx="2500099" cy="3305038"/>
              </a:xfrm>
            </p:grpSpPr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4C54220E-55DD-4110-BA2E-E715286EEA95}"/>
                    </a:ext>
                  </a:extLst>
                </p:cNvPr>
                <p:cNvSpPr/>
                <p:nvPr/>
              </p:nvSpPr>
              <p:spPr>
                <a:xfrm>
                  <a:off x="1150443" y="2154698"/>
                  <a:ext cx="1272178" cy="3287743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BDF442A6-7463-45AE-B83A-0160895043C9}"/>
                    </a:ext>
                  </a:extLst>
                </p:cNvPr>
                <p:cNvSpPr/>
                <p:nvPr/>
              </p:nvSpPr>
              <p:spPr>
                <a:xfrm>
                  <a:off x="1538058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5D789C18-745B-42BB-8AB8-F5E62BF4E2D1}"/>
                    </a:ext>
                  </a:extLst>
                </p:cNvPr>
                <p:cNvSpPr/>
                <p:nvPr/>
              </p:nvSpPr>
              <p:spPr>
                <a:xfrm>
                  <a:off x="1959942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05510855-EF13-4189-BA02-E262764E7809}"/>
                    </a:ext>
                  </a:extLst>
                </p:cNvPr>
                <p:cNvSpPr/>
                <p:nvPr/>
              </p:nvSpPr>
              <p:spPr>
                <a:xfrm>
                  <a:off x="2378364" y="2154698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왼쪽 중괄호 25">
                <a:extLst>
                  <a:ext uri="{FF2B5EF4-FFF2-40B4-BE49-F238E27FC236}">
                    <a16:creationId xmlns:a16="http://schemas.microsoft.com/office/drawing/2014/main" id="{8687052A-E66F-4C65-A527-B4AA5D7D4064}"/>
                  </a:ext>
                </a:extLst>
              </p:cNvPr>
              <p:cNvSpPr/>
              <p:nvPr/>
            </p:nvSpPr>
            <p:spPr>
              <a:xfrm rot="16200000">
                <a:off x="2421614" y="3810467"/>
                <a:ext cx="226064" cy="1117908"/>
              </a:xfrm>
              <a:prstGeom prst="leftBrac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B2A3F8-D7EB-4F38-8983-531DC9B109ED}"/>
                  </a:ext>
                </a:extLst>
              </p:cNvPr>
              <p:cNvSpPr txBox="1"/>
              <p:nvPr/>
            </p:nvSpPr>
            <p:spPr>
              <a:xfrm>
                <a:off x="2059582" y="4482453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batch_size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E0A4FF3-EF09-4F6C-A8A2-5B159F71B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600" y="2271424"/>
                <a:ext cx="1368425" cy="645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175EA4F-0DCC-4E5F-B7E1-B82FCFE8B6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0427" y="2277875"/>
                <a:ext cx="24598" cy="17702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0CE99D19-5EAA-4194-862B-A8C63DE734AF}"/>
                  </a:ext>
                </a:extLst>
              </p:cNvPr>
              <p:cNvGrpSpPr/>
              <p:nvPr/>
            </p:nvGrpSpPr>
            <p:grpSpPr>
              <a:xfrm>
                <a:off x="2138863" y="2135027"/>
                <a:ext cx="1384513" cy="1740687"/>
                <a:chOff x="2128091" y="2430275"/>
                <a:chExt cx="1384513" cy="1740687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9A0E67DA-CA60-433F-A360-F14369D91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8091" y="2430276"/>
                  <a:ext cx="1382345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82F5698-EDB1-46DA-9054-F79C327AA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827" y="2430275"/>
                  <a:ext cx="9777" cy="1740687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D28CE28-AF0E-47A3-8CF7-0C087815F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921" y="1962288"/>
                <a:ext cx="1355706" cy="142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365B366-172A-42D2-BF94-3652643F4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2627" y="1976535"/>
                <a:ext cx="0" cy="17572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왼쪽 중괄호 32">
                <a:extLst>
                  <a:ext uri="{FF2B5EF4-FFF2-40B4-BE49-F238E27FC236}">
                    <a16:creationId xmlns:a16="http://schemas.microsoft.com/office/drawing/2014/main" id="{1AD025C2-2F2A-4971-8B59-2D9F643D90FB}"/>
                  </a:ext>
                </a:extLst>
              </p:cNvPr>
              <p:cNvSpPr/>
              <p:nvPr/>
            </p:nvSpPr>
            <p:spPr>
              <a:xfrm rot="13384039">
                <a:off x="3632970" y="3392978"/>
                <a:ext cx="226065" cy="1044251"/>
              </a:xfrm>
              <a:prstGeom prst="leftBrace">
                <a:avLst>
                  <a:gd name="adj1" fmla="val 8333"/>
                  <a:gd name="adj2" fmla="val 4343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B2C6F9-ECC5-4A8A-8352-D4651CF258AE}"/>
                  </a:ext>
                </a:extLst>
              </p:cNvPr>
              <p:cNvSpPr txBox="1"/>
              <p:nvPr/>
            </p:nvSpPr>
            <p:spPr>
              <a:xfrm rot="18722307">
                <a:off x="3368760" y="3870205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Input_dim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왼쪽 중괄호 34">
                <a:extLst>
                  <a:ext uri="{FF2B5EF4-FFF2-40B4-BE49-F238E27FC236}">
                    <a16:creationId xmlns:a16="http://schemas.microsoft.com/office/drawing/2014/main" id="{DFB7D9DB-E0FD-4D4F-A315-102181413E4B}"/>
                  </a:ext>
                </a:extLst>
              </p:cNvPr>
              <p:cNvSpPr/>
              <p:nvPr/>
            </p:nvSpPr>
            <p:spPr>
              <a:xfrm rot="10800000">
                <a:off x="4079062" y="1693122"/>
                <a:ext cx="251644" cy="1583165"/>
              </a:xfrm>
              <a:prstGeom prst="leftBrace">
                <a:avLst>
                  <a:gd name="adj1" fmla="val 8333"/>
                  <a:gd name="adj2" fmla="val 43914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777DF3-B802-438D-848E-3D050DF4A2B4}"/>
                  </a:ext>
                </a:extLst>
              </p:cNvPr>
              <p:cNvSpPr txBox="1"/>
              <p:nvPr/>
            </p:nvSpPr>
            <p:spPr>
              <a:xfrm>
                <a:off x="4336763" y="2429482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timesteps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52C248C-F7FB-43D0-AC64-44855633D461}"/>
              </a:ext>
            </a:extLst>
          </p:cNvPr>
          <p:cNvGrpSpPr/>
          <p:nvPr/>
        </p:nvGrpSpPr>
        <p:grpSpPr>
          <a:xfrm>
            <a:off x="8885547" y="2593789"/>
            <a:ext cx="3631360" cy="3873623"/>
            <a:chOff x="1614498" y="796667"/>
            <a:chExt cx="3631360" cy="387362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1863FB-8C23-4E78-9D3A-ACA8B8014794}"/>
                </a:ext>
              </a:extLst>
            </p:cNvPr>
            <p:cNvSpPr txBox="1"/>
            <p:nvPr/>
          </p:nvSpPr>
          <p:spPr>
            <a:xfrm>
              <a:off x="1889790" y="796667"/>
              <a:ext cx="2413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Output</a:t>
              </a:r>
              <a:endParaRPr lang="en-US" altLang="ko-KR" sz="2000" i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ko-KR" sz="1000" dirty="0"/>
                <a:t>(batch_size,  </a:t>
              </a:r>
              <a:r>
                <a:rPr lang="en-US" altLang="ko-KR" sz="1000" dirty="0" err="1"/>
                <a:t>output_dim</a:t>
              </a:r>
              <a:r>
                <a:rPr lang="en-US" altLang="ko-KR" sz="1000" dirty="0"/>
                <a:t>, timesteps)</a:t>
              </a:r>
              <a:endParaRPr lang="ko-KR" altLang="en-US" sz="1000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BDBB120-96E9-42F4-AD68-DC60C006FE91}"/>
                </a:ext>
              </a:extLst>
            </p:cNvPr>
            <p:cNvGrpSpPr/>
            <p:nvPr/>
          </p:nvGrpSpPr>
          <p:grpSpPr>
            <a:xfrm>
              <a:off x="1614498" y="1542333"/>
              <a:ext cx="3631360" cy="3127957"/>
              <a:chOff x="1823311" y="1631495"/>
              <a:chExt cx="3631360" cy="3127957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C5C122F7-42BC-4D4F-A501-C86A18CA6158}"/>
                  </a:ext>
                </a:extLst>
              </p:cNvPr>
              <p:cNvGrpSpPr/>
              <p:nvPr/>
            </p:nvGrpSpPr>
            <p:grpSpPr>
              <a:xfrm>
                <a:off x="1823311" y="1631495"/>
                <a:ext cx="2196926" cy="2598857"/>
                <a:chOff x="1150443" y="2154698"/>
                <a:chExt cx="2500099" cy="3305038"/>
              </a:xfrm>
            </p:grpSpPr>
            <p:sp>
              <p:nvSpPr>
                <p:cNvPr id="60" name="정육면체 59">
                  <a:extLst>
                    <a:ext uri="{FF2B5EF4-FFF2-40B4-BE49-F238E27FC236}">
                      <a16:creationId xmlns:a16="http://schemas.microsoft.com/office/drawing/2014/main" id="{1142F493-3A26-487A-BCC5-35A2DB797DFE}"/>
                    </a:ext>
                  </a:extLst>
                </p:cNvPr>
                <p:cNvSpPr/>
                <p:nvPr/>
              </p:nvSpPr>
              <p:spPr>
                <a:xfrm>
                  <a:off x="1150443" y="2154698"/>
                  <a:ext cx="1272178" cy="3287743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정육면체 60">
                  <a:extLst>
                    <a:ext uri="{FF2B5EF4-FFF2-40B4-BE49-F238E27FC236}">
                      <a16:creationId xmlns:a16="http://schemas.microsoft.com/office/drawing/2014/main" id="{26EA8DAD-EA9B-41D0-AC52-38DFEF88AC65}"/>
                    </a:ext>
                  </a:extLst>
                </p:cNvPr>
                <p:cNvSpPr/>
                <p:nvPr/>
              </p:nvSpPr>
              <p:spPr>
                <a:xfrm>
                  <a:off x="1538058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정육면체 61">
                  <a:extLst>
                    <a:ext uri="{FF2B5EF4-FFF2-40B4-BE49-F238E27FC236}">
                      <a16:creationId xmlns:a16="http://schemas.microsoft.com/office/drawing/2014/main" id="{A70D570C-3F51-4BE4-ACD6-6640E7FBF86F}"/>
                    </a:ext>
                  </a:extLst>
                </p:cNvPr>
                <p:cNvSpPr/>
                <p:nvPr/>
              </p:nvSpPr>
              <p:spPr>
                <a:xfrm>
                  <a:off x="1959942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정육면체 62">
                  <a:extLst>
                    <a:ext uri="{FF2B5EF4-FFF2-40B4-BE49-F238E27FC236}">
                      <a16:creationId xmlns:a16="http://schemas.microsoft.com/office/drawing/2014/main" id="{258758B6-170B-4F6C-8839-6D1E56E6475C}"/>
                    </a:ext>
                  </a:extLst>
                </p:cNvPr>
                <p:cNvSpPr/>
                <p:nvPr/>
              </p:nvSpPr>
              <p:spPr>
                <a:xfrm>
                  <a:off x="2378364" y="2154698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" name="왼쪽 중괄호 46">
                <a:extLst>
                  <a:ext uri="{FF2B5EF4-FFF2-40B4-BE49-F238E27FC236}">
                    <a16:creationId xmlns:a16="http://schemas.microsoft.com/office/drawing/2014/main" id="{0EF9F6C0-0B40-45CA-9196-37C820C0896B}"/>
                  </a:ext>
                </a:extLst>
              </p:cNvPr>
              <p:cNvSpPr/>
              <p:nvPr/>
            </p:nvSpPr>
            <p:spPr>
              <a:xfrm rot="16200000">
                <a:off x="2421614" y="3810467"/>
                <a:ext cx="226064" cy="1117908"/>
              </a:xfrm>
              <a:prstGeom prst="leftBrac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9C184F2-C7FE-4297-919B-51D61A50416C}"/>
                  </a:ext>
                </a:extLst>
              </p:cNvPr>
              <p:cNvSpPr txBox="1"/>
              <p:nvPr/>
            </p:nvSpPr>
            <p:spPr>
              <a:xfrm>
                <a:off x="2059582" y="4482453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batch_size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8CB2DD58-A5D6-4B47-9203-2C055D46E4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600" y="2271424"/>
                <a:ext cx="1368425" cy="645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A25C827-6BA5-4047-BC54-A3B9D9028B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0427" y="2277875"/>
                <a:ext cx="24598" cy="17702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6402149F-91E3-49B0-8A32-D184805C93FC}"/>
                  </a:ext>
                </a:extLst>
              </p:cNvPr>
              <p:cNvGrpSpPr/>
              <p:nvPr/>
            </p:nvGrpSpPr>
            <p:grpSpPr>
              <a:xfrm>
                <a:off x="2138863" y="2135027"/>
                <a:ext cx="1384513" cy="1740687"/>
                <a:chOff x="2128091" y="2430275"/>
                <a:chExt cx="1384513" cy="1740687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2EC9B72B-B63F-411C-9D74-1149BC2A3D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8091" y="2430276"/>
                  <a:ext cx="1382345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D9B82CAB-2CA7-4F4B-93FB-C9B4B0E5F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827" y="2430275"/>
                  <a:ext cx="9777" cy="1740687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C9C4BAA4-50B8-4345-867F-8D4CA5CA1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921" y="1962288"/>
                <a:ext cx="1355706" cy="142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5B79DB48-9669-4D4A-AD22-47975755A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2627" y="1976535"/>
                <a:ext cx="0" cy="17572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왼쪽 중괄호 53">
                <a:extLst>
                  <a:ext uri="{FF2B5EF4-FFF2-40B4-BE49-F238E27FC236}">
                    <a16:creationId xmlns:a16="http://schemas.microsoft.com/office/drawing/2014/main" id="{D42C95BB-4324-42DA-A14D-25A5FE64755F}"/>
                  </a:ext>
                </a:extLst>
              </p:cNvPr>
              <p:cNvSpPr/>
              <p:nvPr/>
            </p:nvSpPr>
            <p:spPr>
              <a:xfrm rot="13384039">
                <a:off x="3632970" y="3392978"/>
                <a:ext cx="226065" cy="1044251"/>
              </a:xfrm>
              <a:prstGeom prst="leftBrace">
                <a:avLst>
                  <a:gd name="adj1" fmla="val 8333"/>
                  <a:gd name="adj2" fmla="val 4343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6FF8848-3229-4CB2-A3F0-A57A4B08D4FB}"/>
                  </a:ext>
                </a:extLst>
              </p:cNvPr>
              <p:cNvSpPr txBox="1"/>
              <p:nvPr/>
            </p:nvSpPr>
            <p:spPr>
              <a:xfrm rot="18722307">
                <a:off x="3368760" y="3870205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output_dim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왼쪽 중괄호 55">
                <a:extLst>
                  <a:ext uri="{FF2B5EF4-FFF2-40B4-BE49-F238E27FC236}">
                    <a16:creationId xmlns:a16="http://schemas.microsoft.com/office/drawing/2014/main" id="{4448C4CE-1051-432C-A35F-EC8209B6B350}"/>
                  </a:ext>
                </a:extLst>
              </p:cNvPr>
              <p:cNvSpPr/>
              <p:nvPr/>
            </p:nvSpPr>
            <p:spPr>
              <a:xfrm rot="10800000">
                <a:off x="4079062" y="1693122"/>
                <a:ext cx="251644" cy="1583165"/>
              </a:xfrm>
              <a:prstGeom prst="leftBrace">
                <a:avLst>
                  <a:gd name="adj1" fmla="val 8333"/>
                  <a:gd name="adj2" fmla="val 43914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490B5E3-AA79-4418-A16D-56F5B751E52C}"/>
                  </a:ext>
                </a:extLst>
              </p:cNvPr>
              <p:cNvSpPr txBox="1"/>
              <p:nvPr/>
            </p:nvSpPr>
            <p:spPr>
              <a:xfrm>
                <a:off x="4336763" y="2429482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timesteps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376A716-E0C5-438A-A9C4-10DEFF820A9D}"/>
              </a:ext>
            </a:extLst>
          </p:cNvPr>
          <p:cNvSpPr txBox="1"/>
          <p:nvPr/>
        </p:nvSpPr>
        <p:spPr>
          <a:xfrm>
            <a:off x="3886329" y="5826893"/>
            <a:ext cx="490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chemeClr val="accent1">
                    <a:lumMod val="75000"/>
                  </a:schemeClr>
                </a:solidFill>
              </a:rPr>
              <a:t>LSTM-Autoencoder</a:t>
            </a:r>
            <a:endParaRPr lang="ko-KR" alt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8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C55539D-ED6F-486D-B799-7807668EE34E}"/>
              </a:ext>
            </a:extLst>
          </p:cNvPr>
          <p:cNvGrpSpPr/>
          <p:nvPr/>
        </p:nvGrpSpPr>
        <p:grpSpPr>
          <a:xfrm>
            <a:off x="4633073" y="997117"/>
            <a:ext cx="5134352" cy="2502018"/>
            <a:chOff x="4633073" y="997117"/>
            <a:chExt cx="5134352" cy="250201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7CC07AA-A84F-4EF1-98FF-3DA05B0D9193}"/>
                </a:ext>
              </a:extLst>
            </p:cNvPr>
            <p:cNvGrpSpPr/>
            <p:nvPr/>
          </p:nvGrpSpPr>
          <p:grpSpPr>
            <a:xfrm>
              <a:off x="5432163" y="997117"/>
              <a:ext cx="4335262" cy="2502018"/>
              <a:chOff x="6468469" y="1470880"/>
              <a:chExt cx="4335262" cy="2502018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CC74953-E014-4798-B3D9-D951CA25C95F}"/>
                  </a:ext>
                </a:extLst>
              </p:cNvPr>
              <p:cNvGrpSpPr/>
              <p:nvPr/>
            </p:nvGrpSpPr>
            <p:grpSpPr>
              <a:xfrm>
                <a:off x="6468469" y="1470880"/>
                <a:ext cx="4335262" cy="2502018"/>
                <a:chOff x="3674935" y="2032943"/>
                <a:chExt cx="4335262" cy="2502018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BB41D81C-355A-4EE6-96C9-64B7487CAC3F}"/>
                    </a:ext>
                  </a:extLst>
                </p:cNvPr>
                <p:cNvGrpSpPr/>
                <p:nvPr/>
              </p:nvGrpSpPr>
              <p:grpSpPr>
                <a:xfrm>
                  <a:off x="3674935" y="2032943"/>
                  <a:ext cx="4026714" cy="2502018"/>
                  <a:chOff x="3674935" y="2032943"/>
                  <a:chExt cx="4026714" cy="2502018"/>
                </a:xfrm>
              </p:grpSpPr>
              <p:grpSp>
                <p:nvGrpSpPr>
                  <p:cNvPr id="48" name="그룹 47">
                    <a:extLst>
                      <a:ext uri="{FF2B5EF4-FFF2-40B4-BE49-F238E27FC236}">
                        <a16:creationId xmlns:a16="http://schemas.microsoft.com/office/drawing/2014/main" id="{92639C0C-C6DC-49BF-8B13-316D9F3AA916}"/>
                      </a:ext>
                    </a:extLst>
                  </p:cNvPr>
                  <p:cNvGrpSpPr/>
                  <p:nvPr/>
                </p:nvGrpSpPr>
                <p:grpSpPr>
                  <a:xfrm>
                    <a:off x="3674935" y="2032943"/>
                    <a:ext cx="4026714" cy="2502018"/>
                    <a:chOff x="3817548" y="1261157"/>
                    <a:chExt cx="4026714" cy="2502018"/>
                  </a:xfrm>
                </p:grpSpPr>
                <p:sp>
                  <p:nvSpPr>
                    <p:cNvPr id="58" name="사각형: 둥근 모서리 57">
                      <a:extLst>
                        <a:ext uri="{FF2B5EF4-FFF2-40B4-BE49-F238E27FC236}">
                          <a16:creationId xmlns:a16="http://schemas.microsoft.com/office/drawing/2014/main" id="{965FD390-CB14-4C76-852C-2AE60CF31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7548" y="1261157"/>
                      <a:ext cx="4026714" cy="2502018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59" name="그룹 58">
                      <a:extLst>
                        <a:ext uri="{FF2B5EF4-FFF2-40B4-BE49-F238E27FC236}">
                          <a16:creationId xmlns:a16="http://schemas.microsoft.com/office/drawing/2014/main" id="{6AA8C306-A64A-4AA1-86D3-0164288A0A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94613" y="1659971"/>
                      <a:ext cx="502553" cy="1907121"/>
                      <a:chOff x="3062767" y="1676749"/>
                      <a:chExt cx="502553" cy="1907121"/>
                    </a:xfrm>
                  </p:grpSpPr>
                  <p:grpSp>
                    <p:nvGrpSpPr>
                      <p:cNvPr id="75" name="그룹 74">
                        <a:extLst>
                          <a:ext uri="{FF2B5EF4-FFF2-40B4-BE49-F238E27FC236}">
                            <a16:creationId xmlns:a16="http://schemas.microsoft.com/office/drawing/2014/main" id="{206291B8-75DB-4ECE-BF7B-6C751F8D34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70372" y="1676749"/>
                        <a:ext cx="436226" cy="386943"/>
                        <a:chOff x="7935987" y="2733762"/>
                        <a:chExt cx="536894" cy="445666"/>
                      </a:xfrm>
                    </p:grpSpPr>
                    <p:sp>
                      <p:nvSpPr>
                        <p:cNvPr id="85" name="타원 84">
                          <a:extLst>
                            <a:ext uri="{FF2B5EF4-FFF2-40B4-BE49-F238E27FC236}">
                              <a16:creationId xmlns:a16="http://schemas.microsoft.com/office/drawing/2014/main" id="{05A79280-51D9-4465-AFA7-6D9B069EFD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5987" y="2733762"/>
                          <a:ext cx="473978" cy="44566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86" name="TextBox 85">
                          <a:extLst>
                            <a:ext uri="{FF2B5EF4-FFF2-40B4-BE49-F238E27FC236}">
                              <a16:creationId xmlns:a16="http://schemas.microsoft.com/office/drawing/2014/main" id="{229882DA-6AEB-4091-8F0F-B73527CB15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98903" y="2733763"/>
                          <a:ext cx="473978" cy="389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1600" dirty="0"/>
                            <a:t>𝝈</a:t>
                          </a:r>
                        </a:p>
                      </p:txBody>
                    </p:sp>
                  </p:grpSp>
                  <p:grpSp>
                    <p:nvGrpSpPr>
                      <p:cNvPr id="76" name="그룹 75">
                        <a:extLst>
                          <a:ext uri="{FF2B5EF4-FFF2-40B4-BE49-F238E27FC236}">
                            <a16:creationId xmlns:a16="http://schemas.microsoft.com/office/drawing/2014/main" id="{2FAC03CF-76D6-438D-B19B-F27E880CFB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70985" y="2220984"/>
                        <a:ext cx="436226" cy="386943"/>
                        <a:chOff x="7935987" y="2733762"/>
                        <a:chExt cx="536894" cy="445666"/>
                      </a:xfrm>
                    </p:grpSpPr>
                    <p:sp>
                      <p:nvSpPr>
                        <p:cNvPr id="83" name="타원 82">
                          <a:extLst>
                            <a:ext uri="{FF2B5EF4-FFF2-40B4-BE49-F238E27FC236}">
                              <a16:creationId xmlns:a16="http://schemas.microsoft.com/office/drawing/2014/main" id="{21F6B954-E744-49D8-85B7-223C5A4619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5987" y="2733762"/>
                          <a:ext cx="473978" cy="44566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84" name="TextBox 83">
                          <a:extLst>
                            <a:ext uri="{FF2B5EF4-FFF2-40B4-BE49-F238E27FC236}">
                              <a16:creationId xmlns:a16="http://schemas.microsoft.com/office/drawing/2014/main" id="{04F96EE4-F034-4D56-99FA-848F33E06E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98903" y="2733763"/>
                          <a:ext cx="473978" cy="389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1600" dirty="0"/>
                            <a:t>𝝈</a:t>
                          </a:r>
                        </a:p>
                      </p:txBody>
                    </p:sp>
                  </p:grpSp>
                  <p:grpSp>
                    <p:nvGrpSpPr>
                      <p:cNvPr id="77" name="그룹 76">
                        <a:extLst>
                          <a:ext uri="{FF2B5EF4-FFF2-40B4-BE49-F238E27FC236}">
                            <a16:creationId xmlns:a16="http://schemas.microsoft.com/office/drawing/2014/main" id="{C4EABF8A-7CA0-48E2-8106-1E9A9D1559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62767" y="2716832"/>
                        <a:ext cx="502553" cy="386943"/>
                        <a:chOff x="7926623" y="2733762"/>
                        <a:chExt cx="618527" cy="445666"/>
                      </a:xfrm>
                    </p:grpSpPr>
                    <p:sp>
                      <p:nvSpPr>
                        <p:cNvPr id="81" name="타원 80">
                          <a:extLst>
                            <a:ext uri="{FF2B5EF4-FFF2-40B4-BE49-F238E27FC236}">
                              <a16:creationId xmlns:a16="http://schemas.microsoft.com/office/drawing/2014/main" id="{C839CDEE-76B6-4DB9-8546-4855A5658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5987" y="2733762"/>
                          <a:ext cx="473978" cy="44566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4BD50222-5F76-4632-BE26-0257F5D85AA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26623" y="2827885"/>
                          <a:ext cx="618527" cy="26586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 sz="900" b="1" dirty="0"/>
                            <a:t>tanh</a:t>
                          </a:r>
                          <a:endParaRPr lang="ko-KR" altLang="en-US" sz="900" b="1" dirty="0"/>
                        </a:p>
                      </p:txBody>
                    </p:sp>
                  </p:grpSp>
                  <p:grpSp>
                    <p:nvGrpSpPr>
                      <p:cNvPr id="78" name="그룹 77">
                        <a:extLst>
                          <a:ext uri="{FF2B5EF4-FFF2-40B4-BE49-F238E27FC236}">
                            <a16:creationId xmlns:a16="http://schemas.microsoft.com/office/drawing/2014/main" id="{4FE4E10D-61D3-4AD6-8527-BD64585466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70372" y="3196927"/>
                        <a:ext cx="436226" cy="386943"/>
                        <a:chOff x="7935987" y="2733762"/>
                        <a:chExt cx="536894" cy="445666"/>
                      </a:xfrm>
                    </p:grpSpPr>
                    <p:sp>
                      <p:nvSpPr>
                        <p:cNvPr id="79" name="타원 78">
                          <a:extLst>
                            <a:ext uri="{FF2B5EF4-FFF2-40B4-BE49-F238E27FC236}">
                              <a16:creationId xmlns:a16="http://schemas.microsoft.com/office/drawing/2014/main" id="{208C0AE6-C108-43FD-A3F9-92C20B3907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5987" y="2733762"/>
                          <a:ext cx="473978" cy="44566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80" name="TextBox 79">
                          <a:extLst>
                            <a:ext uri="{FF2B5EF4-FFF2-40B4-BE49-F238E27FC236}">
                              <a16:creationId xmlns:a16="http://schemas.microsoft.com/office/drawing/2014/main" id="{3767DD92-0606-4772-81BE-5CB5EDBA55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98903" y="2733763"/>
                          <a:ext cx="473978" cy="389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1600" dirty="0"/>
                            <a:t>𝝈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60" name="그룹 59">
                      <a:extLst>
                        <a:ext uri="{FF2B5EF4-FFF2-40B4-BE49-F238E27FC236}">
                          <a16:creationId xmlns:a16="http://schemas.microsoft.com/office/drawing/2014/main" id="{FC74D6AB-1914-4B06-9AA1-0CD5C991C0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99446" y="1714423"/>
                      <a:ext cx="289171" cy="284098"/>
                      <a:chOff x="8897005" y="2198561"/>
                      <a:chExt cx="385107" cy="392587"/>
                    </a:xfrm>
                  </p:grpSpPr>
                  <p:sp>
                    <p:nvSpPr>
                      <p:cNvPr id="73" name="타원 72">
                        <a:extLst>
                          <a:ext uri="{FF2B5EF4-FFF2-40B4-BE49-F238E27FC236}">
                            <a16:creationId xmlns:a16="http://schemas.microsoft.com/office/drawing/2014/main" id="{56660010-2CA9-4A4C-85F9-F844DFDBB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97005" y="2204205"/>
                        <a:ext cx="385107" cy="386943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3B6470F4-92FA-441A-BBF2-EDBF66CD1B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05071" y="2198561"/>
                        <a:ext cx="325784" cy="3827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dirty="0"/>
                          <a:t>X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61" name="그룹 60">
                      <a:extLst>
                        <a:ext uri="{FF2B5EF4-FFF2-40B4-BE49-F238E27FC236}">
                          <a16:creationId xmlns:a16="http://schemas.microsoft.com/office/drawing/2014/main" id="{0BFFB70E-172E-430C-B2EF-CC1A9F67CC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6918" y="2451141"/>
                      <a:ext cx="289170" cy="280015"/>
                      <a:chOff x="8897005" y="2204204"/>
                      <a:chExt cx="385107" cy="386944"/>
                    </a:xfrm>
                  </p:grpSpPr>
                  <p:sp>
                    <p:nvSpPr>
                      <p:cNvPr id="71" name="타원 70">
                        <a:extLst>
                          <a:ext uri="{FF2B5EF4-FFF2-40B4-BE49-F238E27FC236}">
                            <a16:creationId xmlns:a16="http://schemas.microsoft.com/office/drawing/2014/main" id="{962E9849-EAF6-4DB6-AA87-C5DE48F344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97005" y="2204205"/>
                        <a:ext cx="385107" cy="386943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604B043F-2D00-40D5-BA8D-850DD6F64E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97005" y="2204204"/>
                        <a:ext cx="385107" cy="3827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dirty="0"/>
                          <a:t>X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62" name="그룹 61">
                      <a:extLst>
                        <a:ext uri="{FF2B5EF4-FFF2-40B4-BE49-F238E27FC236}">
                          <a16:creationId xmlns:a16="http://schemas.microsoft.com/office/drawing/2014/main" id="{0929FD4E-CC86-4873-9F3A-8CCEA646AA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2785" y="3236398"/>
                      <a:ext cx="289170" cy="281521"/>
                      <a:chOff x="8807627" y="2200042"/>
                      <a:chExt cx="385107" cy="389025"/>
                    </a:xfrm>
                  </p:grpSpPr>
                  <p:sp>
                    <p:nvSpPr>
                      <p:cNvPr id="69" name="타원 68">
                        <a:extLst>
                          <a:ext uri="{FF2B5EF4-FFF2-40B4-BE49-F238E27FC236}">
                            <a16:creationId xmlns:a16="http://schemas.microsoft.com/office/drawing/2014/main" id="{D6C0EF91-469F-4B1A-A72A-71CB368C85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07627" y="2202124"/>
                        <a:ext cx="385107" cy="386943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F1CCB8F8-F0F3-45D3-A745-E184CC0D2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28620" y="2200042"/>
                        <a:ext cx="197055" cy="386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dirty="0"/>
                          <a:t>X</a:t>
                        </a:r>
                        <a:endParaRPr lang="ko-KR" altLang="en-US" sz="1200" dirty="0"/>
                      </a:p>
                    </p:txBody>
                  </p:sp>
                </p:grpSp>
                <p:sp>
                  <p:nvSpPr>
                    <p:cNvPr id="63" name="타원 62">
                      <a:extLst>
                        <a:ext uri="{FF2B5EF4-FFF2-40B4-BE49-F238E27FC236}">
                          <a16:creationId xmlns:a16="http://schemas.microsoft.com/office/drawing/2014/main" id="{CF8FFCDD-EF0F-4170-94DC-240FD4806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3960" y="2446826"/>
                      <a:ext cx="385107" cy="3869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5D64F30C-B20C-4723-9E95-1E140FA1C4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6352" y="2528547"/>
                      <a:ext cx="50255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b="1" dirty="0"/>
                        <a:t>tanh</a:t>
                      </a:r>
                      <a:endParaRPr lang="ko-KR" altLang="en-US" sz="900" b="1" dirty="0"/>
                    </a:p>
                  </p:txBody>
                </p:sp>
                <p:sp>
                  <p:nvSpPr>
                    <p:cNvPr id="65" name="사각형: 둥근 모서리 64">
                      <a:extLst>
                        <a:ext uri="{FF2B5EF4-FFF2-40B4-BE49-F238E27FC236}">
                          <a16:creationId xmlns:a16="http://schemas.microsoft.com/office/drawing/2014/main" id="{BA0184D2-ED80-4FCA-B19A-99104B873B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6729" y="1600622"/>
                      <a:ext cx="939567" cy="53689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Memory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cell</a:t>
                      </a:r>
                    </a:p>
                  </p:txBody>
                </p:sp>
                <p:grpSp>
                  <p:nvGrpSpPr>
                    <p:cNvPr id="66" name="그룹 65">
                      <a:extLst>
                        <a:ext uri="{FF2B5EF4-FFF2-40B4-BE49-F238E27FC236}">
                          <a16:creationId xmlns:a16="http://schemas.microsoft.com/office/drawing/2014/main" id="{B217C808-F189-4938-B366-21FFD7F878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0905" y="2454294"/>
                      <a:ext cx="289170" cy="305085"/>
                      <a:chOff x="9634863" y="2423055"/>
                      <a:chExt cx="289170" cy="305085"/>
                    </a:xfrm>
                  </p:grpSpPr>
                  <p:sp>
                    <p:nvSpPr>
                      <p:cNvPr id="67" name="타원 66">
                        <a:extLst>
                          <a:ext uri="{FF2B5EF4-FFF2-40B4-BE49-F238E27FC236}">
                            <a16:creationId xmlns:a16="http://schemas.microsoft.com/office/drawing/2014/main" id="{A9304C35-35BB-4131-84E9-E10CA465E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34863" y="2448126"/>
                        <a:ext cx="289170" cy="280014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22545D98-5EAF-4D9E-AA88-3B48654C8E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34863" y="2423055"/>
                        <a:ext cx="28917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b="1" dirty="0"/>
                          <a:t>+</a:t>
                        </a:r>
                        <a:endParaRPr lang="ko-KR" altLang="en-US" sz="1200" b="1" dirty="0"/>
                      </a:p>
                    </p:txBody>
                  </p:sp>
                </p:grpSp>
              </p:grpSp>
              <p:cxnSp>
                <p:nvCxnSpPr>
                  <p:cNvPr id="49" name="직선 화살표 연결선 48">
                    <a:extLst>
                      <a:ext uri="{FF2B5EF4-FFF2-40B4-BE49-F238E27FC236}">
                        <a16:creationId xmlns:a16="http://schemas.microsoft.com/office/drawing/2014/main" id="{F46B954D-CF71-48A9-B9AF-C538A1000CA1}"/>
                      </a:ext>
                    </a:extLst>
                  </p:cNvPr>
                  <p:cNvCxnSpPr>
                    <a:cxnSpLocks/>
                    <a:endCxn id="74" idx="1"/>
                  </p:cNvCxnSpPr>
                  <p:nvPr/>
                </p:nvCxnSpPr>
                <p:spPr>
                  <a:xfrm>
                    <a:off x="4342812" y="2595246"/>
                    <a:ext cx="820078" cy="2946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직선 화살표 연결선 49">
                    <a:extLst>
                      <a:ext uri="{FF2B5EF4-FFF2-40B4-BE49-F238E27FC236}">
                        <a16:creationId xmlns:a16="http://schemas.microsoft.com/office/drawing/2014/main" id="{F946E6E6-05E2-409F-99CD-6554C95B5F8A}"/>
                      </a:ext>
                    </a:extLst>
                  </p:cNvPr>
                  <p:cNvCxnSpPr>
                    <a:cxnSpLocks/>
                    <a:endCxn id="72" idx="1"/>
                  </p:cNvCxnSpPr>
                  <p:nvPr/>
                </p:nvCxnSpPr>
                <p:spPr>
                  <a:xfrm>
                    <a:off x="4336871" y="3127974"/>
                    <a:ext cx="307434" cy="23345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화살표 연결선 50">
                    <a:extLst>
                      <a:ext uri="{FF2B5EF4-FFF2-40B4-BE49-F238E27FC236}">
                        <a16:creationId xmlns:a16="http://schemas.microsoft.com/office/drawing/2014/main" id="{51D1371F-74BB-476B-93C6-9B83831CEDB0}"/>
                      </a:ext>
                    </a:extLst>
                  </p:cNvPr>
                  <p:cNvCxnSpPr>
                    <a:cxnSpLocks/>
                    <a:endCxn id="72" idx="1"/>
                  </p:cNvCxnSpPr>
                  <p:nvPr/>
                </p:nvCxnSpPr>
                <p:spPr>
                  <a:xfrm flipV="1">
                    <a:off x="4344712" y="3361427"/>
                    <a:ext cx="299593" cy="31078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화살표 연결선 51">
                    <a:extLst>
                      <a:ext uri="{FF2B5EF4-FFF2-40B4-BE49-F238E27FC236}">
                        <a16:creationId xmlns:a16="http://schemas.microsoft.com/office/drawing/2014/main" id="{4A5ED436-A2C5-40C2-BE91-6BA67A3F4D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50769" y="4139531"/>
                    <a:ext cx="233057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화살표 연결선 52">
                    <a:extLst>
                      <a:ext uri="{FF2B5EF4-FFF2-40B4-BE49-F238E27FC236}">
                        <a16:creationId xmlns:a16="http://schemas.microsoft.com/office/drawing/2014/main" id="{17F7E504-8B01-42A9-AB44-5ECE3E7DC63C}"/>
                      </a:ext>
                    </a:extLst>
                  </p:cNvPr>
                  <p:cNvCxnSpPr>
                    <a:cxnSpLocks/>
                    <a:stCxn id="71" idx="6"/>
                    <a:endCxn id="68" idx="1"/>
                  </p:cNvCxnSpPr>
                  <p:nvPr/>
                </p:nvCxnSpPr>
                <p:spPr>
                  <a:xfrm>
                    <a:off x="4933475" y="3362935"/>
                    <a:ext cx="754817" cy="164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화살표 연결선 53">
                    <a:extLst>
                      <a:ext uri="{FF2B5EF4-FFF2-40B4-BE49-F238E27FC236}">
                        <a16:creationId xmlns:a16="http://schemas.microsoft.com/office/drawing/2014/main" id="{CBD99234-18E7-43FB-A556-AF0352962B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4858" y="2755711"/>
                    <a:ext cx="345487" cy="4936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화살표 연결선 54">
                    <a:extLst>
                      <a:ext uri="{FF2B5EF4-FFF2-40B4-BE49-F238E27FC236}">
                        <a16:creationId xmlns:a16="http://schemas.microsoft.com/office/drawing/2014/main" id="{B8E52C0C-642C-4D7D-8AA8-193B4CB3B1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75054" y="2880690"/>
                    <a:ext cx="429062" cy="4552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화살표 연결선 55">
                    <a:extLst>
                      <a:ext uri="{FF2B5EF4-FFF2-40B4-BE49-F238E27FC236}">
                        <a16:creationId xmlns:a16="http://schemas.microsoft.com/office/drawing/2014/main" id="{444FFF01-2181-4CC8-8018-F6CB4D69FF33}"/>
                      </a:ext>
                    </a:extLst>
                  </p:cNvPr>
                  <p:cNvCxnSpPr>
                    <a:cxnSpLocks/>
                    <a:stCxn id="65" idx="2"/>
                    <a:endCxn id="63" idx="0"/>
                  </p:cNvCxnSpPr>
                  <p:nvPr/>
                </p:nvCxnSpPr>
                <p:spPr>
                  <a:xfrm>
                    <a:off x="6873900" y="2909304"/>
                    <a:ext cx="1" cy="30930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화살표 연결선 56">
                    <a:extLst>
                      <a:ext uri="{FF2B5EF4-FFF2-40B4-BE49-F238E27FC236}">
                        <a16:creationId xmlns:a16="http://schemas.microsoft.com/office/drawing/2014/main" id="{0392D40E-D088-4BE5-8D59-F710EAD62B73}"/>
                      </a:ext>
                    </a:extLst>
                  </p:cNvPr>
                  <p:cNvCxnSpPr>
                    <a:cxnSpLocks/>
                    <a:endCxn id="69" idx="0"/>
                  </p:cNvCxnSpPr>
                  <p:nvPr/>
                </p:nvCxnSpPr>
                <p:spPr>
                  <a:xfrm>
                    <a:off x="6854757" y="3612886"/>
                    <a:ext cx="0" cy="39680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BA6D6E5A-0A23-40FC-B254-E88880F3A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2992" y="4139531"/>
                  <a:ext cx="98720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D32308-627A-4614-9617-3F1D08A0B60A}"/>
                  </a:ext>
                </a:extLst>
              </p:cNvPr>
              <p:cNvSpPr txBox="1"/>
              <p:nvPr/>
            </p:nvSpPr>
            <p:spPr>
              <a:xfrm>
                <a:off x="7757291" y="1513326"/>
                <a:ext cx="1702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</a:rPr>
                  <a:t>LSTM Layer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F9623CE-1146-4E89-8C3B-C1282C12213A}"/>
                </a:ext>
              </a:extLst>
            </p:cNvPr>
            <p:cNvCxnSpPr>
              <a:cxnSpLocks/>
            </p:cNvCxnSpPr>
            <p:nvPr/>
          </p:nvCxnSpPr>
          <p:spPr>
            <a:xfrm>
              <a:off x="4633073" y="2232316"/>
              <a:ext cx="5764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6E48CF-178D-433C-A817-3F2034345F1D}"/>
              </a:ext>
            </a:extLst>
          </p:cNvPr>
          <p:cNvGrpSpPr/>
          <p:nvPr/>
        </p:nvGrpSpPr>
        <p:grpSpPr>
          <a:xfrm>
            <a:off x="1226515" y="516059"/>
            <a:ext cx="3631360" cy="3873623"/>
            <a:chOff x="1614498" y="796667"/>
            <a:chExt cx="3631360" cy="38736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E5063C-A7A3-4882-A58B-449A51AA737B}"/>
                </a:ext>
              </a:extLst>
            </p:cNvPr>
            <p:cNvSpPr txBox="1"/>
            <p:nvPr/>
          </p:nvSpPr>
          <p:spPr>
            <a:xfrm>
              <a:off x="1889790" y="796667"/>
              <a:ext cx="2413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Input</a:t>
              </a:r>
              <a:endParaRPr lang="en-US" altLang="ko-KR" sz="2000" i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ko-KR" sz="1000" dirty="0"/>
                <a:t>(batch_size,  </a:t>
              </a:r>
              <a:r>
                <a:rPr lang="en-US" altLang="ko-KR" sz="1000" dirty="0" err="1"/>
                <a:t>input_dim</a:t>
              </a:r>
              <a:r>
                <a:rPr lang="en-US" altLang="ko-KR" sz="1000" dirty="0"/>
                <a:t>, timesteps)</a:t>
              </a:r>
              <a:endParaRPr lang="ko-KR" altLang="en-US" sz="1000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6FCEDCF-2679-41BC-BC6F-1A43A079AE3E}"/>
                </a:ext>
              </a:extLst>
            </p:cNvPr>
            <p:cNvGrpSpPr/>
            <p:nvPr/>
          </p:nvGrpSpPr>
          <p:grpSpPr>
            <a:xfrm>
              <a:off x="1614498" y="1542333"/>
              <a:ext cx="3631360" cy="3127957"/>
              <a:chOff x="1823311" y="1631495"/>
              <a:chExt cx="3631360" cy="3127957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9EFBAE83-E9DD-46CE-9DE7-E278BEDD62D7}"/>
                  </a:ext>
                </a:extLst>
              </p:cNvPr>
              <p:cNvGrpSpPr/>
              <p:nvPr/>
            </p:nvGrpSpPr>
            <p:grpSpPr>
              <a:xfrm>
                <a:off x="1823311" y="1631495"/>
                <a:ext cx="2196926" cy="2598857"/>
                <a:chOff x="1150443" y="2154698"/>
                <a:chExt cx="2500099" cy="3305038"/>
              </a:xfrm>
            </p:grpSpPr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FB2D7A25-B4DC-4325-A172-FB50ED635A56}"/>
                    </a:ext>
                  </a:extLst>
                </p:cNvPr>
                <p:cNvSpPr/>
                <p:nvPr/>
              </p:nvSpPr>
              <p:spPr>
                <a:xfrm>
                  <a:off x="1150443" y="2154698"/>
                  <a:ext cx="1272178" cy="3287743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E21AE6E5-88FE-4974-9E3C-646A73848F08}"/>
                    </a:ext>
                  </a:extLst>
                </p:cNvPr>
                <p:cNvSpPr/>
                <p:nvPr/>
              </p:nvSpPr>
              <p:spPr>
                <a:xfrm>
                  <a:off x="1538058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A60677F8-D62B-4F59-B0E2-23DBDA96EDE8}"/>
                    </a:ext>
                  </a:extLst>
                </p:cNvPr>
                <p:cNvSpPr/>
                <p:nvPr/>
              </p:nvSpPr>
              <p:spPr>
                <a:xfrm>
                  <a:off x="1959942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26BEFC56-3145-438E-9FEE-5DCBDB6AF188}"/>
                    </a:ext>
                  </a:extLst>
                </p:cNvPr>
                <p:cNvSpPr/>
                <p:nvPr/>
              </p:nvSpPr>
              <p:spPr>
                <a:xfrm>
                  <a:off x="2378364" y="2154698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왼쪽 중괄호 24">
                <a:extLst>
                  <a:ext uri="{FF2B5EF4-FFF2-40B4-BE49-F238E27FC236}">
                    <a16:creationId xmlns:a16="http://schemas.microsoft.com/office/drawing/2014/main" id="{8DCE7F02-54EA-4800-B65B-EF36485D754A}"/>
                  </a:ext>
                </a:extLst>
              </p:cNvPr>
              <p:cNvSpPr/>
              <p:nvPr/>
            </p:nvSpPr>
            <p:spPr>
              <a:xfrm rot="16200000">
                <a:off x="2421614" y="3810467"/>
                <a:ext cx="226064" cy="1117908"/>
              </a:xfrm>
              <a:prstGeom prst="leftBrac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C81340-322B-4CA4-B286-EF62B68C3A25}"/>
                  </a:ext>
                </a:extLst>
              </p:cNvPr>
              <p:cNvSpPr txBox="1"/>
              <p:nvPr/>
            </p:nvSpPr>
            <p:spPr>
              <a:xfrm>
                <a:off x="2059582" y="4482453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batch_size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0A58CF9-44DF-4CA5-B565-9916B71386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600" y="2271424"/>
                <a:ext cx="1368425" cy="645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D60957E-F069-49F2-A737-8AC91ABEDD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0427" y="2277875"/>
                <a:ext cx="24598" cy="17702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E7636F7-23E6-403F-A62B-0351D7FC57F4}"/>
                  </a:ext>
                </a:extLst>
              </p:cNvPr>
              <p:cNvGrpSpPr/>
              <p:nvPr/>
            </p:nvGrpSpPr>
            <p:grpSpPr>
              <a:xfrm>
                <a:off x="2138863" y="2135027"/>
                <a:ext cx="1384513" cy="1740687"/>
                <a:chOff x="2128091" y="2430275"/>
                <a:chExt cx="1384513" cy="1740687"/>
              </a:xfrm>
            </p:grpSpPr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5C68E1B6-A679-4B43-8B69-0D9C95520B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8091" y="2430276"/>
                  <a:ext cx="1382345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73338B70-6956-4AB8-BE96-0E97F4A64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827" y="2430275"/>
                  <a:ext cx="9777" cy="1740687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B4746F70-F2F0-465F-9360-8729D6E18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921" y="1962288"/>
                <a:ext cx="1355706" cy="142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16571820-EF30-4AD2-9F5D-8BABB85C7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2627" y="1976535"/>
                <a:ext cx="0" cy="17572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왼쪽 중괄호 31">
                <a:extLst>
                  <a:ext uri="{FF2B5EF4-FFF2-40B4-BE49-F238E27FC236}">
                    <a16:creationId xmlns:a16="http://schemas.microsoft.com/office/drawing/2014/main" id="{FBEA1945-4B6F-4334-BC26-94F207B9B9BA}"/>
                  </a:ext>
                </a:extLst>
              </p:cNvPr>
              <p:cNvSpPr/>
              <p:nvPr/>
            </p:nvSpPr>
            <p:spPr>
              <a:xfrm rot="13384039">
                <a:off x="3632970" y="3392978"/>
                <a:ext cx="226065" cy="1044251"/>
              </a:xfrm>
              <a:prstGeom prst="leftBrace">
                <a:avLst>
                  <a:gd name="adj1" fmla="val 8333"/>
                  <a:gd name="adj2" fmla="val 4343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8CA660-873A-4DCC-B857-52C4FA99503B}"/>
                  </a:ext>
                </a:extLst>
              </p:cNvPr>
              <p:cNvSpPr txBox="1"/>
              <p:nvPr/>
            </p:nvSpPr>
            <p:spPr>
              <a:xfrm rot="18722307">
                <a:off x="3368760" y="3870205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Input_dim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4" name="왼쪽 중괄호 33">
                <a:extLst>
                  <a:ext uri="{FF2B5EF4-FFF2-40B4-BE49-F238E27FC236}">
                    <a16:creationId xmlns:a16="http://schemas.microsoft.com/office/drawing/2014/main" id="{684EF372-F0D9-41E3-8E3C-AF5541F23B2C}"/>
                  </a:ext>
                </a:extLst>
              </p:cNvPr>
              <p:cNvSpPr/>
              <p:nvPr/>
            </p:nvSpPr>
            <p:spPr>
              <a:xfrm rot="10800000">
                <a:off x="4079062" y="1693122"/>
                <a:ext cx="251644" cy="1583165"/>
              </a:xfrm>
              <a:prstGeom prst="leftBrace">
                <a:avLst>
                  <a:gd name="adj1" fmla="val 8333"/>
                  <a:gd name="adj2" fmla="val 43914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238068-8AB3-4FC0-B418-316FD09CC435}"/>
                  </a:ext>
                </a:extLst>
              </p:cNvPr>
              <p:cNvSpPr txBox="1"/>
              <p:nvPr/>
            </p:nvSpPr>
            <p:spPr>
              <a:xfrm>
                <a:off x="4336763" y="2429482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timesteps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D8FC1D-074A-4CB3-ABC0-05BFDCEF22A2}"/>
              </a:ext>
            </a:extLst>
          </p:cNvPr>
          <p:cNvGrpSpPr/>
          <p:nvPr/>
        </p:nvGrpSpPr>
        <p:grpSpPr>
          <a:xfrm>
            <a:off x="7109724" y="3738041"/>
            <a:ext cx="3467061" cy="2018591"/>
            <a:chOff x="7109724" y="3738041"/>
            <a:chExt cx="3467061" cy="20185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10D6F1-6A5C-4D5D-927B-AA323068EAAC}"/>
                </a:ext>
              </a:extLst>
            </p:cNvPr>
            <p:cNvSpPr txBox="1"/>
            <p:nvPr/>
          </p:nvSpPr>
          <p:spPr>
            <a:xfrm>
              <a:off x="7783809" y="3738041"/>
              <a:ext cx="27123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</a:t>
              </a:r>
              <a:r>
                <a:rPr lang="en-US" altLang="ko-KR" sz="2000" dirty="0"/>
                <a:t>Output</a:t>
              </a:r>
            </a:p>
            <a:p>
              <a:r>
                <a:rPr lang="en-US" altLang="ko-KR" sz="1000" dirty="0"/>
                <a:t>(batch_size, </a:t>
              </a:r>
              <a:r>
                <a:rPr lang="en-US" altLang="ko-KR" sz="1000" dirty="0" err="1"/>
                <a:t>output_dim</a:t>
              </a:r>
              <a:r>
                <a:rPr lang="en-US" altLang="ko-KR" sz="1000" dirty="0"/>
                <a:t>)</a:t>
              </a:r>
              <a:r>
                <a:rPr lang="en-US" altLang="ko-KR" sz="1000" i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endParaRPr lang="ko-KR" altLang="en-US" sz="10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461EB73-29C6-4239-9F84-CB5D5B8C12B3}"/>
                </a:ext>
              </a:extLst>
            </p:cNvPr>
            <p:cNvGrpSpPr/>
            <p:nvPr/>
          </p:nvGrpSpPr>
          <p:grpSpPr>
            <a:xfrm>
              <a:off x="7109724" y="4302749"/>
              <a:ext cx="2657701" cy="909332"/>
              <a:chOff x="6643136" y="4302749"/>
              <a:chExt cx="2657701" cy="909332"/>
            </a:xfrm>
          </p:grpSpPr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4CF2C965-7070-4331-8AC5-D4C3E6B2B9F0}"/>
                  </a:ext>
                </a:extLst>
              </p:cNvPr>
              <p:cNvSpPr/>
              <p:nvPr/>
            </p:nvSpPr>
            <p:spPr>
              <a:xfrm>
                <a:off x="6643136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정육면체 16">
                <a:extLst>
                  <a:ext uri="{FF2B5EF4-FFF2-40B4-BE49-F238E27FC236}">
                    <a16:creationId xmlns:a16="http://schemas.microsoft.com/office/drawing/2014/main" id="{FFCD7C73-3255-459F-A60C-74DE5E10D1C4}"/>
                  </a:ext>
                </a:extLst>
              </p:cNvPr>
              <p:cNvSpPr/>
              <p:nvPr/>
            </p:nvSpPr>
            <p:spPr>
              <a:xfrm>
                <a:off x="6968365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B35A8309-22C1-4F26-A194-1937325D3E44}"/>
                  </a:ext>
                </a:extLst>
              </p:cNvPr>
              <p:cNvSpPr/>
              <p:nvPr/>
            </p:nvSpPr>
            <p:spPr>
              <a:xfrm>
                <a:off x="7324829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45092B42-2D66-4169-A285-8A54C4AC0BED}"/>
                  </a:ext>
                </a:extLst>
              </p:cNvPr>
              <p:cNvSpPr/>
              <p:nvPr/>
            </p:nvSpPr>
            <p:spPr>
              <a:xfrm>
                <a:off x="7664834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0AF16A8C-5723-45DC-8D71-B099E6C4C2EB}"/>
                  </a:ext>
                </a:extLst>
              </p:cNvPr>
              <p:cNvSpPr/>
              <p:nvPr/>
            </p:nvSpPr>
            <p:spPr>
              <a:xfrm>
                <a:off x="7990063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170B56EE-3F32-4094-A1B2-CCE70359A5AE}"/>
                  </a:ext>
                </a:extLst>
              </p:cNvPr>
              <p:cNvSpPr/>
              <p:nvPr/>
            </p:nvSpPr>
            <p:spPr>
              <a:xfrm>
                <a:off x="8346527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왼쪽 중괄호 11">
              <a:extLst>
                <a:ext uri="{FF2B5EF4-FFF2-40B4-BE49-F238E27FC236}">
                  <a16:creationId xmlns:a16="http://schemas.microsoft.com/office/drawing/2014/main" id="{8E35EF64-4E62-4B0A-AFB5-1A3C91A20BAC}"/>
                </a:ext>
              </a:extLst>
            </p:cNvPr>
            <p:cNvSpPr/>
            <p:nvPr/>
          </p:nvSpPr>
          <p:spPr>
            <a:xfrm rot="16200000">
              <a:off x="7982899" y="4435414"/>
              <a:ext cx="226064" cy="1862374"/>
            </a:xfrm>
            <a:prstGeom prst="leftBrac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48F6D1-E9E0-479D-9794-2FF9FDCA3CF5}"/>
                </a:ext>
              </a:extLst>
            </p:cNvPr>
            <p:cNvSpPr txBox="1"/>
            <p:nvPr/>
          </p:nvSpPr>
          <p:spPr>
            <a:xfrm>
              <a:off x="7572468" y="5479633"/>
              <a:ext cx="11179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batch_size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왼쪽 중괄호 13">
              <a:extLst>
                <a:ext uri="{FF2B5EF4-FFF2-40B4-BE49-F238E27FC236}">
                  <a16:creationId xmlns:a16="http://schemas.microsoft.com/office/drawing/2014/main" id="{ACED6041-EDB4-4CF8-8902-86691CC22EA5}"/>
                </a:ext>
              </a:extLst>
            </p:cNvPr>
            <p:cNvSpPr/>
            <p:nvPr/>
          </p:nvSpPr>
          <p:spPr>
            <a:xfrm rot="13412710">
              <a:off x="9451452" y="4620229"/>
              <a:ext cx="196579" cy="786926"/>
            </a:xfrm>
            <a:prstGeom prst="leftBrace">
              <a:avLst>
                <a:gd name="adj1" fmla="val 8333"/>
                <a:gd name="adj2" fmla="val 43433"/>
              </a:avLst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8B13DE-2ECB-45AD-A2BE-93FB0559F305}"/>
                </a:ext>
              </a:extLst>
            </p:cNvPr>
            <p:cNvSpPr txBox="1"/>
            <p:nvPr/>
          </p:nvSpPr>
          <p:spPr>
            <a:xfrm>
              <a:off x="9458877" y="5115068"/>
              <a:ext cx="11179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Output_dim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9FE70E-ED3A-40F1-B14F-874E63EADA7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222476" y="1596053"/>
            <a:ext cx="938868" cy="897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id="{3698DC03-1D93-4DE0-9DC0-4571CC99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620" y="6362528"/>
            <a:ext cx="5630061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6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109</Words>
  <Application>Microsoft Office PowerPoint</Application>
  <PresentationFormat>와이드스크린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3</cp:revision>
  <dcterms:created xsi:type="dcterms:W3CDTF">2021-08-11T12:58:48Z</dcterms:created>
  <dcterms:modified xsi:type="dcterms:W3CDTF">2021-08-12T00:34:04Z</dcterms:modified>
</cp:coreProperties>
</file>