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83A61-177F-4B9B-A2A7-EFCB83A9F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D14E8D-2CD3-40AD-B4A8-647D72921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A0220-7B5E-4540-A2A7-34D04C51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308C1-175A-4A1B-923A-9F55A9E5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D1170-3597-4004-8330-D5333667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A1091-3D38-4D8A-8433-2D1C9DA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1F1AA-EA92-42E1-A5E3-9D078FCC8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C1218-B092-4DF3-A4C7-0E818F6B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8CD03-153B-44FA-9A34-0E7376E1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9DEA4-2ECD-41E9-AD33-9A547AE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0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4BAE81-AE36-43CE-B4C3-3F6DAA089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8AE7E-C188-4AA3-9DA5-A2FE12088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BDBE6-AC7E-4B51-8916-F21AB8B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E559-4C01-4DDF-A65D-DA526A11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211DB-5A77-48E6-8CB6-DC0CFDD3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CC820-EB64-44EC-A092-F56786F9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CA8C3-16CA-46C7-B2AF-156C89EC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6CC42-75FF-4D8B-8CAF-8F64BA69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F506C-47E6-4783-9FD6-45D4DE2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8792-9DD7-4CB0-9586-46CB68FF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9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9D707-BA6E-4AF0-9E01-9B722668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44FF5-D5BF-4FF9-81A9-CF9DBF70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F6E0D-2EFC-4308-AA29-9678E248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24B8A-91C1-4AD9-904E-E28B28D2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5FCD7-D7C0-44D2-9178-B6E06A1B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5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CA58F-5C44-49B1-A163-3162819C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AABC8-876E-468F-90EE-915ACD8D9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33250-F3DE-48B3-AEC1-8F17F095C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09109-795D-456F-9027-CC98D33F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0B744-4665-467B-BEAA-CF7C6352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5E8EE-0ECC-4B95-9661-92A84BB2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2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6981-7857-4789-BE21-DFC2D98D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39B6FD-F7E4-40D7-AC4F-B3022A9C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29C59-8827-4C68-9BBA-A6C9C576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09BEF8-BCA2-4309-A107-740BCDF09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66C4FE-3960-4F0D-9728-8F81884FD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333E9C-3FBC-4C1A-8CFF-42BF4515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E117A-3DB8-42C2-898D-F8B20D66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FE3E69-D511-46D5-B48F-B3D33B44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110CB-976A-468D-8A67-272F4F44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91130E-B974-4AB4-8708-247F1A14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B7164-B800-4589-9ADA-9B9B9ACB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ABAE6-FE2F-4271-AB5B-9DDDF0DE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95BB1B-261E-44F3-AB70-4F793F4D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51593A-3EC6-4BD3-8B61-C462FBE3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F7EFC-CFC7-43AA-A124-B31A3029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8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555A3-9CD4-46E3-AAA0-F82ADF7F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D10C1-D942-43FA-9E40-4C227F92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5B36D7-2388-43A0-85BD-73A782D5A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92306-5699-4976-B5D7-3171C6A7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29E66-AB62-4346-8F1B-AD8EF16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2D6BE0-C601-4605-BBDF-AF02B84D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34E4-6080-4D94-9CE1-24132A47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09D2FF-E62E-4620-8B1B-420FF859E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4947-2762-4E2B-9A33-FC33D9ED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F3A46-4F0D-4C6B-88F6-4BCD9CD1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522AD-47F7-4489-A0A2-B560B2DC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C5085-B935-4036-91BF-D542BA2F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FCC7D8-194D-4790-810C-49F27778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CD6D2-A1F8-4589-A4E7-E6FCF8F6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285BD-FC30-4E64-A035-8DC8A34BF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C6F1-D568-4AFF-9C57-1707EBA41C6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171BF-9D18-453E-90D4-28D211261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FBA49-CC2D-4A1C-BE3B-5C6C274C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3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그림 96">
            <a:extLst>
              <a:ext uri="{FF2B5EF4-FFF2-40B4-BE49-F238E27FC236}">
                <a16:creationId xmlns:a16="http://schemas.microsoft.com/office/drawing/2014/main" id="{C00FE78C-4029-4998-B8BC-9F762A80E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3092" r="62637" b="29866"/>
          <a:stretch/>
        </p:blipFill>
        <p:spPr>
          <a:xfrm>
            <a:off x="1080321" y="2810408"/>
            <a:ext cx="2779489" cy="3127221"/>
          </a:xfrm>
          <a:prstGeom prst="rect">
            <a:avLst/>
          </a:prstGeom>
        </p:spPr>
      </p:pic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A778507B-B859-4CE0-A9DF-BB3E6CA3CF07}"/>
              </a:ext>
            </a:extLst>
          </p:cNvPr>
          <p:cNvSpPr/>
          <p:nvPr/>
        </p:nvSpPr>
        <p:spPr>
          <a:xfrm>
            <a:off x="9392250" y="3009619"/>
            <a:ext cx="1885258" cy="2551848"/>
          </a:xfrm>
          <a:prstGeom prst="cube">
            <a:avLst>
              <a:gd name="adj" fmla="val 36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41794DA7-AF3B-4F87-83B4-01A087E2A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24" t="1394" r="8594" b="33488"/>
          <a:stretch/>
        </p:blipFill>
        <p:spPr>
          <a:xfrm>
            <a:off x="4227123" y="184055"/>
            <a:ext cx="4028502" cy="2633694"/>
          </a:xfrm>
          <a:prstGeom prst="rect">
            <a:avLst/>
          </a:prstGeom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7E5202B-0533-4DD8-B8CA-4D85E696553A}"/>
              </a:ext>
            </a:extLst>
          </p:cNvPr>
          <p:cNvGrpSpPr/>
          <p:nvPr/>
        </p:nvGrpSpPr>
        <p:grpSpPr>
          <a:xfrm>
            <a:off x="3982086" y="3025905"/>
            <a:ext cx="5036350" cy="2696225"/>
            <a:chOff x="3764096" y="2869805"/>
            <a:chExt cx="5036350" cy="269622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45E9AA-4121-4BCC-AFB0-E462F21897F9}"/>
                </a:ext>
              </a:extLst>
            </p:cNvPr>
            <p:cNvGrpSpPr/>
            <p:nvPr/>
          </p:nvGrpSpPr>
          <p:grpSpPr>
            <a:xfrm>
              <a:off x="3838078" y="2869805"/>
              <a:ext cx="4869049" cy="2696225"/>
              <a:chOff x="1421932" y="2260835"/>
              <a:chExt cx="4858631" cy="2143388"/>
            </a:xfrm>
            <a:solidFill>
              <a:schemeClr val="bg1"/>
            </a:solidFill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57185F3-94AF-4D22-917E-79FB2D08FC00}"/>
                  </a:ext>
                </a:extLst>
              </p:cNvPr>
              <p:cNvGrpSpPr/>
              <p:nvPr/>
            </p:nvGrpSpPr>
            <p:grpSpPr>
              <a:xfrm>
                <a:off x="1421932" y="2260835"/>
                <a:ext cx="4858631" cy="2143388"/>
                <a:chOff x="1421932" y="2260835"/>
                <a:chExt cx="4858631" cy="2143388"/>
              </a:xfrm>
              <a:grpFill/>
            </p:grpSpPr>
            <p:sp>
              <p:nvSpPr>
                <p:cNvPr id="5" name="사각형: 잘린 위쪽 모서리 4">
                  <a:extLst>
                    <a:ext uri="{FF2B5EF4-FFF2-40B4-BE49-F238E27FC236}">
                      <a16:creationId xmlns:a16="http://schemas.microsoft.com/office/drawing/2014/main" id="{6284B1B2-6E23-4E37-BD98-99DFD0A0A770}"/>
                    </a:ext>
                  </a:extLst>
                </p:cNvPr>
                <p:cNvSpPr/>
                <p:nvPr/>
              </p:nvSpPr>
              <p:spPr>
                <a:xfrm rot="5400000">
                  <a:off x="843092" y="2839675"/>
                  <a:ext cx="2143388" cy="985707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사각형: 잘린 위쪽 모서리 5">
                  <a:extLst>
                    <a:ext uri="{FF2B5EF4-FFF2-40B4-BE49-F238E27FC236}">
                      <a16:creationId xmlns:a16="http://schemas.microsoft.com/office/drawing/2014/main" id="{AB08929F-0442-44EE-9030-F3495ABE4F3B}"/>
                    </a:ext>
                  </a:extLst>
                </p:cNvPr>
                <p:cNvSpPr/>
                <p:nvPr/>
              </p:nvSpPr>
              <p:spPr>
                <a:xfrm rot="5400000">
                  <a:off x="2468347" y="3079459"/>
                  <a:ext cx="1100579" cy="506137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각형: 잘린 위쪽 모서리 6">
                  <a:extLst>
                    <a:ext uri="{FF2B5EF4-FFF2-40B4-BE49-F238E27FC236}">
                      <a16:creationId xmlns:a16="http://schemas.microsoft.com/office/drawing/2014/main" id="{B4533D6E-8E2A-454C-962F-806A01FB6840}"/>
                    </a:ext>
                  </a:extLst>
                </p:cNvPr>
                <p:cNvSpPr/>
                <p:nvPr/>
              </p:nvSpPr>
              <p:spPr>
                <a:xfrm rot="16200000">
                  <a:off x="4716016" y="2839675"/>
                  <a:ext cx="2143388" cy="985707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사각형: 잘린 위쪽 모서리 7">
                  <a:extLst>
                    <a:ext uri="{FF2B5EF4-FFF2-40B4-BE49-F238E27FC236}">
                      <a16:creationId xmlns:a16="http://schemas.microsoft.com/office/drawing/2014/main" id="{6468520B-9E68-4F86-AE5F-CD40600DFC5E}"/>
                    </a:ext>
                  </a:extLst>
                </p:cNvPr>
                <p:cNvSpPr/>
                <p:nvPr/>
              </p:nvSpPr>
              <p:spPr>
                <a:xfrm rot="16200000">
                  <a:off x="4081836" y="3079459"/>
                  <a:ext cx="1100579" cy="506137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54DF279-941C-4DCE-B138-9ADF674BBF47}"/>
                  </a:ext>
                </a:extLst>
              </p:cNvPr>
              <p:cNvSpPr/>
              <p:nvPr/>
            </p:nvSpPr>
            <p:spPr>
              <a:xfrm>
                <a:off x="3598879" y="3026329"/>
                <a:ext cx="444617" cy="612396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079EFCE-57D0-42E2-8D4B-BCBF570F0268}"/>
                </a:ext>
              </a:extLst>
            </p:cNvPr>
            <p:cNvSpPr txBox="1"/>
            <p:nvPr/>
          </p:nvSpPr>
          <p:spPr>
            <a:xfrm>
              <a:off x="3764096" y="3861856"/>
              <a:ext cx="1174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LSTM</a:t>
              </a:r>
            </a:p>
            <a:p>
              <a:pPr algn="ctr"/>
              <a:r>
                <a:rPr lang="en-US" altLang="ko-KR" dirty="0"/>
                <a:t>(16)</a:t>
              </a:r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EAF559C-3EF1-47F4-85FF-0996C3E69865}"/>
                </a:ext>
              </a:extLst>
            </p:cNvPr>
            <p:cNvSpPr txBox="1"/>
            <p:nvPr/>
          </p:nvSpPr>
          <p:spPr>
            <a:xfrm>
              <a:off x="4845235" y="3861856"/>
              <a:ext cx="11744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LSTM</a:t>
              </a:r>
            </a:p>
            <a:p>
              <a:pPr algn="ctr"/>
              <a:r>
                <a:rPr lang="en-US" altLang="ko-KR" sz="1400" dirty="0"/>
                <a:t>(4)</a:t>
              </a:r>
              <a:endParaRPr lang="ko-KR" altLang="en-US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6D49F3-C38F-45C1-97EE-CE22E6890DC7}"/>
                </a:ext>
              </a:extLst>
            </p:cNvPr>
            <p:cNvSpPr txBox="1"/>
            <p:nvPr/>
          </p:nvSpPr>
          <p:spPr>
            <a:xfrm>
              <a:off x="6477031" y="3826594"/>
              <a:ext cx="11744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LSTM</a:t>
              </a:r>
            </a:p>
            <a:p>
              <a:pPr algn="ctr"/>
              <a:r>
                <a:rPr lang="en-US" altLang="ko-KR" sz="1400" dirty="0"/>
                <a:t>(4)</a:t>
              </a:r>
              <a:endParaRPr lang="ko-KR" altLang="en-US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4A5A500-D337-4955-A963-66367A1625A4}"/>
                </a:ext>
              </a:extLst>
            </p:cNvPr>
            <p:cNvSpPr txBox="1"/>
            <p:nvPr/>
          </p:nvSpPr>
          <p:spPr>
            <a:xfrm>
              <a:off x="7625988" y="3796533"/>
              <a:ext cx="1174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LSTM</a:t>
              </a:r>
            </a:p>
            <a:p>
              <a:pPr algn="ctr"/>
              <a:r>
                <a:rPr lang="en-US" altLang="ko-KR" dirty="0"/>
                <a:t>(16)</a:t>
              </a:r>
              <a:endParaRPr lang="ko-KR" altLang="en-US" dirty="0"/>
            </a:p>
          </p:txBody>
        </p:sp>
      </p:grpSp>
      <p:pic>
        <p:nvPicPr>
          <p:cNvPr id="109" name="그림 108">
            <a:extLst>
              <a:ext uri="{FF2B5EF4-FFF2-40B4-BE49-F238E27FC236}">
                <a16:creationId xmlns:a16="http://schemas.microsoft.com/office/drawing/2014/main" id="{A936C52A-8879-44CD-BB17-229A55628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8571" r="8240" b="7090"/>
          <a:stretch/>
        </p:blipFill>
        <p:spPr>
          <a:xfrm>
            <a:off x="8345922" y="724795"/>
            <a:ext cx="3454666" cy="1837746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3B7807B2-CE7B-4485-83A7-9D9EDA25A2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" t="9047" r="8724" b="3802"/>
          <a:stretch/>
        </p:blipFill>
        <p:spPr>
          <a:xfrm>
            <a:off x="612695" y="690417"/>
            <a:ext cx="3369391" cy="18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DC7BE-277C-448F-9DDB-FDE23AFB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FAFE1-D451-4CE3-A110-20EE4706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412F07-970B-4300-BCEC-D266F729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24" t="1394" r="8594" b="33488"/>
          <a:stretch/>
        </p:blipFill>
        <p:spPr>
          <a:xfrm>
            <a:off x="2499918" y="1367407"/>
            <a:ext cx="2466365" cy="19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6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</cp:revision>
  <dcterms:created xsi:type="dcterms:W3CDTF">2021-08-11T12:58:48Z</dcterms:created>
  <dcterms:modified xsi:type="dcterms:W3CDTF">2021-08-11T12:59:03Z</dcterms:modified>
</cp:coreProperties>
</file>