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7" r:id="rId15"/>
    <p:sldId id="273" r:id="rId16"/>
    <p:sldId id="272" r:id="rId17"/>
    <p:sldId id="279" r:id="rId18"/>
    <p:sldId id="278" r:id="rId19"/>
    <p:sldId id="280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43D7-D054-2B37-2F3F-B973DB4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B1E3-7C52-B4D9-C9BE-377CEA2A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0BDC-B601-8A2D-AFB3-B0E61A64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A2F01-8794-48F8-0685-53EC067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3C65-2F09-688E-2187-381A32C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C4A54-0F48-D38C-9CBB-665A1D5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B2296-7816-7849-8DF6-D066BA4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DC00-CE0E-44C8-581B-8517EAA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FE59-E3B8-9663-18A7-C417D73C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8947-97DD-839C-30D4-2A294CDF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226ED-5AFB-32F3-4EB9-2DB3EF7C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79E54-B861-6987-8733-AB0903A1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03D77-33EE-1B9C-1FEC-7DEA74AE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0E1E-E3BB-1FF8-003C-06DB834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D92C-593B-3B3C-ECE6-09E1709F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5C4-CC95-D1B8-72F1-670E0D8B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9461-DC4A-A11B-5DD8-88D08E75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B012-264A-A1E6-AE02-78846341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B86E-AADE-DF4B-47B9-7BAA578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8DBE-985A-688D-F60D-CD768BA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EECA-EA64-84F8-17F0-A3EE5E6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6E650-9787-EDD3-36BF-A36F531C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CE2D-482A-2631-A5E6-770FABB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7F66D-AFAE-987D-AADB-1D42A86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269E-2B36-D65E-F18B-DF88164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336D-7656-C39A-AE4A-F2DE341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EC41E-0CBA-15DF-D588-2845BEF44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0CC9A-3FD5-D347-9F7C-731F28BD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07D7D-9645-9F6B-E786-4FE301C8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B34C-C001-B53F-8F62-F5B5450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3602A-262E-924C-FD3D-6877155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2C39-8494-94E9-AAFE-8FEAA829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E0042-E5A5-6768-45BF-EDA5FBE1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726CD-8791-DBC3-BA12-23D6E469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D5DD5-BBCC-6E35-B138-024AF799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635B8-CAF3-8896-C6F5-213A6067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457AE8-9D67-A37D-8656-C9C1E401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277A4-7DBF-BA05-BFF6-4A07367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45D50-C464-7E85-F6E7-31CD163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A0F8-6588-AE45-6B01-70BD8F8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82122-9413-79C4-67EE-9C776B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A632E-3045-069C-BF4C-B77169B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CF6BC-B02B-6241-20D7-1D0AA73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F5987-ACA0-D341-684A-BF3F3E1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86B6-A6FE-2FA9-E2DF-5A329E7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9A8D7-6627-FE33-B12B-5920DCF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EFA-8093-E0E4-7261-D0E38A3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978B3-6182-46CC-E2FA-78DD9045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1ACB5-5882-A3E7-69BB-FE59322D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BED0-1368-469B-B17E-4835AB9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86584-6124-2D94-4368-034D6A3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009E-7E80-2948-A885-F9A4746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35CB-ECD5-236C-500E-2E5D759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A6BA6-013F-3B36-EE35-F78465C22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46EC8-FCC1-984F-3EC4-514C328C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AB96-1D8E-A1D5-F10D-F7FAC6C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5232-1781-0F4B-7682-057DDD5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7F0C-2CF5-A64D-BAEE-73E561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7E231-8FB1-2A0B-E6A7-8F0AE3D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28CC3-AFAC-E9BB-6C20-DAAA0AEC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06EE-77B4-6D21-CBC0-0740CB0B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8EFEF-0FF4-5141-CFCC-8FB5A1E1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3350-F12E-1DE9-3A87-2C5C8503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EB2D4B-CBD5-80E1-6063-DDAC528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597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1407 </a:t>
            </a:r>
            <a:r>
              <a: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배서일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7074EBF-B36C-8E6D-7720-1FCC87A5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ancomEQN" panose="02000000000000000000" pitchFamily="2" charset="0"/>
                <a:ea typeface="HancomEQN" panose="02000000000000000000" pitchFamily="2" charset="0"/>
              </a:rPr>
              <a:t>DIJKSTRA</a:t>
            </a:r>
            <a:endParaRPr lang="ko-KR" altLang="en-US" dirty="0">
              <a:solidFill>
                <a:schemeClr val="bg1"/>
              </a:solidFill>
              <a:latin typeface="HancomEQN" panose="02000000000000000000" pitchFamily="2" charset="0"/>
              <a:ea typeface="HancomEQ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4556063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4556063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2301813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1222313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1654113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3247712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4842620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3496017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3678910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2772646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1717882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5469521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4661072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3174471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4905807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2693892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1875344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2021777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2906183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422294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1544836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5172745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43DEF-3D71-8194-747D-E303AC405D27}"/>
              </a:ext>
            </a:extLst>
          </p:cNvPr>
          <p:cNvSpPr txBox="1"/>
          <p:nvPr/>
        </p:nvSpPr>
        <p:spPr>
          <a:xfrm>
            <a:off x="7680861" y="1812200"/>
            <a:ext cx="3854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1: 0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2: 2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3: 3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4: 7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5: INF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 방법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0B7447-FA9B-0AD0-BA39-0B198D07CE33}"/>
              </a:ext>
            </a:extLst>
          </p:cNvPr>
          <p:cNvGrpSpPr/>
          <p:nvPr/>
        </p:nvGrpSpPr>
        <p:grpSpPr>
          <a:xfrm>
            <a:off x="2647946" y="2279720"/>
            <a:ext cx="6438902" cy="2298559"/>
            <a:chOff x="2876546" y="2254851"/>
            <a:chExt cx="6438902" cy="2298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85C432-0175-537E-5A34-22020733F772}"/>
                </a:ext>
              </a:extLst>
            </p:cNvPr>
            <p:cNvSpPr txBox="1"/>
            <p:nvPr/>
          </p:nvSpPr>
          <p:spPr>
            <a:xfrm>
              <a:off x="4373033" y="2254851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정점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51576-E1D6-B47A-01B9-ECCADBAB3A18}"/>
                </a:ext>
              </a:extLst>
            </p:cNvPr>
            <p:cNvSpPr txBox="1"/>
            <p:nvPr/>
          </p:nvSpPr>
          <p:spPr>
            <a:xfrm>
              <a:off x="4373033" y="3042847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간선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79FFD-FCB2-70CF-FF89-B7502579E03A}"/>
                </a:ext>
              </a:extLst>
            </p:cNvPr>
            <p:cNvSpPr txBox="1"/>
            <p:nvPr/>
          </p:nvSpPr>
          <p:spPr>
            <a:xfrm>
              <a:off x="2876546" y="3845524"/>
              <a:ext cx="64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입력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풀이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동기화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6FA6C-A2AD-8FF9-F0E0-2C3048B0A9C7}"/>
              </a:ext>
            </a:extLst>
          </p:cNvPr>
          <p:cNvSpPr txBox="1"/>
          <p:nvPr/>
        </p:nvSpPr>
        <p:spPr>
          <a:xfrm>
            <a:off x="3196164" y="4658389"/>
            <a:ext cx="534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정답 출력</a:t>
            </a:r>
            <a:endParaRPr lang="ko-KR" altLang="en-US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26" name="Picture 2" descr="아르키메데스 나선, 로그 나선과 나선의 방정식 - 서울대 정시 논술고사 기출해설 : 네이버 블로그">
            <a:extLst>
              <a:ext uri="{FF2B5EF4-FFF2-40B4-BE49-F238E27FC236}">
                <a16:creationId xmlns:a16="http://schemas.microsoft.com/office/drawing/2014/main" id="{597A8C8E-1B66-EB8E-E9D3-0B80694B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1" y="1624999"/>
            <a:ext cx="4343400" cy="40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17AD884-D00B-AAE4-D0BE-B63078B4FB5E}"/>
              </a:ext>
            </a:extLst>
          </p:cNvPr>
          <p:cNvGrpSpPr/>
          <p:nvPr/>
        </p:nvGrpSpPr>
        <p:grpSpPr>
          <a:xfrm>
            <a:off x="6736522" y="2299421"/>
            <a:ext cx="3530009" cy="2677656"/>
            <a:chOff x="5878830" y="1909460"/>
            <a:chExt cx="3530009" cy="2677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F455F5-D179-9254-0B50-DAD1EB7D59A7}"/>
                </a:ext>
              </a:extLst>
            </p:cNvPr>
            <p:cNvSpPr txBox="1"/>
            <p:nvPr/>
          </p:nvSpPr>
          <p:spPr>
            <a:xfrm>
              <a:off x="5878830" y="1909460"/>
              <a:ext cx="3530009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(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,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)</a:t>
              </a: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x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y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952E5467-F8D6-15BA-0AA4-5F01456F7EA8}"/>
                </a:ext>
              </a:extLst>
            </p:cNvPr>
            <p:cNvSpPr/>
            <p:nvPr/>
          </p:nvSpPr>
          <p:spPr>
            <a:xfrm>
              <a:off x="7327900" y="2613288"/>
              <a:ext cx="488950" cy="8509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8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474600-1701-FFF3-CD4E-FD2A4A5A254A}"/>
              </a:ext>
            </a:extLst>
          </p:cNvPr>
          <p:cNvGrpSpPr/>
          <p:nvPr/>
        </p:nvGrpSpPr>
        <p:grpSpPr>
          <a:xfrm>
            <a:off x="5807542" y="1823673"/>
            <a:ext cx="4466168" cy="4064145"/>
            <a:chOff x="3801532" y="1624999"/>
            <a:chExt cx="4466168" cy="4064145"/>
          </a:xfrm>
        </p:grpSpPr>
        <p:pic>
          <p:nvPicPr>
            <p:cNvPr id="1026" name="Picture 2" descr="아르키메데스 나선, 로그 나선과 나선의 방정식 - 서울대 정시 논술고사 기출해설 : 네이버 블로그">
              <a:extLst>
                <a:ext uri="{FF2B5EF4-FFF2-40B4-BE49-F238E27FC236}">
                  <a16:creationId xmlns:a16="http://schemas.microsoft.com/office/drawing/2014/main" id="{597A8C8E-1B66-EB8E-E9D3-0B80694B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624999"/>
              <a:ext cx="4343400" cy="402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5458BB-C372-4745-9D2C-87B2B5A8DD9B}"/>
                </a:ext>
              </a:extLst>
            </p:cNvPr>
            <p:cNvSpPr/>
            <p:nvPr/>
          </p:nvSpPr>
          <p:spPr>
            <a:xfrm>
              <a:off x="5760507" y="32924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5C70A0-90C7-6E42-5B14-900696D3CFA9}"/>
                </a:ext>
              </a:extLst>
            </p:cNvPr>
            <p:cNvSpPr/>
            <p:nvPr/>
          </p:nvSpPr>
          <p:spPr>
            <a:xfrm>
              <a:off x="4788957" y="26701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87FBBB-89CD-0BE2-D62D-5060D1D6C1A2}"/>
                </a:ext>
              </a:extLst>
            </p:cNvPr>
            <p:cNvSpPr/>
            <p:nvPr/>
          </p:nvSpPr>
          <p:spPr>
            <a:xfrm>
              <a:off x="5392207" y="447410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BF87DD-4466-873E-9F77-B5EEAF6A13CC}"/>
                </a:ext>
              </a:extLst>
            </p:cNvPr>
            <p:cNvSpPr/>
            <p:nvPr/>
          </p:nvSpPr>
          <p:spPr>
            <a:xfrm>
              <a:off x="7208307" y="34101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4373-DA68-846C-EA30-C3D00D5B7A8C}"/>
                </a:ext>
              </a:extLst>
            </p:cNvPr>
            <p:cNvSpPr/>
            <p:nvPr/>
          </p:nvSpPr>
          <p:spPr>
            <a:xfrm>
              <a:off x="6611407" y="19369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0C8D22-9953-5B64-8654-5D86C5D599AF}"/>
                </a:ext>
              </a:extLst>
            </p:cNvPr>
            <p:cNvSpPr/>
            <p:nvPr/>
          </p:nvSpPr>
          <p:spPr>
            <a:xfrm>
              <a:off x="5039782" y="169144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DF7B99-38D7-AC15-DDA5-E4370814360B}"/>
                </a:ext>
              </a:extLst>
            </p:cNvPr>
            <p:cNvSpPr/>
            <p:nvPr/>
          </p:nvSpPr>
          <p:spPr>
            <a:xfrm>
              <a:off x="3801532" y="3520545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5CA301-B0AC-5F55-5E09-D1A40F3127CA}"/>
                </a:ext>
              </a:extLst>
            </p:cNvPr>
            <p:cNvSpPr/>
            <p:nvPr/>
          </p:nvSpPr>
          <p:spPr>
            <a:xfrm>
              <a:off x="4332814" y="4776858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CE91E2-C6C4-C7E8-EEE3-0C7B3B474994}"/>
                </a:ext>
              </a:extLst>
            </p:cNvPr>
            <p:cNvSpPr/>
            <p:nvPr/>
          </p:nvSpPr>
          <p:spPr>
            <a:xfrm>
              <a:off x="6419845" y="52330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F286D40-9BCF-60AE-1C66-9DEDF0594C38}"/>
                </a:ext>
              </a:extLst>
            </p:cNvPr>
            <p:cNvSpPr/>
            <p:nvPr/>
          </p:nvSpPr>
          <p:spPr>
            <a:xfrm>
              <a:off x="7664450" y="43821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DF172C-F35F-D6A2-8280-D0EBDE26DDBC}"/>
              </a:ext>
            </a:extLst>
          </p:cNvPr>
          <p:cNvSpPr txBox="1"/>
          <p:nvPr/>
        </p:nvSpPr>
        <p:spPr>
          <a:xfrm>
            <a:off x="860425" y="2147586"/>
            <a:ext cx="2928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일정한 각도 증가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위치 반환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23A9227-F183-D026-EDD0-ED70A128D61C}"/>
              </a:ext>
            </a:extLst>
          </p:cNvPr>
          <p:cNvSpPr/>
          <p:nvPr/>
        </p:nvSpPr>
        <p:spPr>
          <a:xfrm>
            <a:off x="1158949" y="277987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3942CDE-C142-C682-55E4-472993626829}"/>
              </a:ext>
            </a:extLst>
          </p:cNvPr>
          <p:cNvSpPr/>
          <p:nvPr/>
        </p:nvSpPr>
        <p:spPr>
          <a:xfrm>
            <a:off x="1126041" y="424828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4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42BD1-8740-118B-03A2-928309222C2B}"/>
              </a:ext>
            </a:extLst>
          </p:cNvPr>
          <p:cNvSpPr txBox="1"/>
          <p:nvPr/>
        </p:nvSpPr>
        <p:spPr>
          <a:xfrm>
            <a:off x="558799" y="448734"/>
            <a:ext cx="48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코드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86B77-6F02-106A-710B-D74EC28E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1" y="1773528"/>
            <a:ext cx="7474334" cy="46357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48936-B499-CDD6-470A-17630760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5" y="1308827"/>
            <a:ext cx="5740695" cy="19114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AB46D823-8C72-5DF0-5960-1DACC85BA28C}"/>
              </a:ext>
            </a:extLst>
          </p:cNvPr>
          <p:cNvSpPr/>
          <p:nvPr/>
        </p:nvSpPr>
        <p:spPr>
          <a:xfrm rot="17984983">
            <a:off x="4777564" y="2897937"/>
            <a:ext cx="2991293" cy="148678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250252-54C4-C24A-6FBE-6AA078FC057B}"/>
              </a:ext>
            </a:extLst>
          </p:cNvPr>
          <p:cNvGrpSpPr/>
          <p:nvPr/>
        </p:nvGrpSpPr>
        <p:grpSpPr>
          <a:xfrm>
            <a:off x="-1329112" y="2106648"/>
            <a:ext cx="8119224" cy="3271787"/>
            <a:chOff x="-524539" y="3136612"/>
            <a:chExt cx="8119224" cy="3271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630-4B7C-8850-00A6-EC3B7AB5EF5F}"/>
                </a:ext>
              </a:extLst>
            </p:cNvPr>
            <p:cNvSpPr txBox="1"/>
            <p:nvPr/>
          </p:nvSpPr>
          <p:spPr>
            <a:xfrm>
              <a:off x="-524539" y="3136612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N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번째 정점 생성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05D922-755C-6201-4A97-580D45AECEE9}"/>
                </a:ext>
              </a:extLst>
            </p:cNvPr>
            <p:cNvSpPr txBox="1"/>
            <p:nvPr/>
          </p:nvSpPr>
          <p:spPr>
            <a:xfrm>
              <a:off x="584285" y="5823624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Vector3 Vertex[N]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에 위치 저장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C9FEF0F-A113-B2CE-A101-8E66205C7C54}"/>
                </a:ext>
              </a:extLst>
            </p:cNvPr>
            <p:cNvSpPr/>
            <p:nvPr/>
          </p:nvSpPr>
          <p:spPr>
            <a:xfrm rot="5400000">
              <a:off x="2399414" y="4442896"/>
              <a:ext cx="1162493" cy="659219"/>
            </a:xfrm>
            <a:prstGeom prst="rightArrow">
              <a:avLst>
                <a:gd name="adj1" fmla="val 50000"/>
                <a:gd name="adj2" fmla="val 715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BC88B3-0259-E6AE-5083-12D464457175}"/>
              </a:ext>
            </a:extLst>
          </p:cNvPr>
          <p:cNvGrpSpPr/>
          <p:nvPr/>
        </p:nvGrpSpPr>
        <p:grpSpPr>
          <a:xfrm>
            <a:off x="6578447" y="1977150"/>
            <a:ext cx="5092962" cy="3530781"/>
            <a:chOff x="6612033" y="1395904"/>
            <a:chExt cx="5092962" cy="35307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B84977-B445-4FD3-C978-B35BAFB6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033" y="1395904"/>
              <a:ext cx="5092962" cy="35307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75023F8-F8E5-86E2-9B96-F7A5AD7A2525}"/>
                </a:ext>
              </a:extLst>
            </p:cNvPr>
            <p:cNvCxnSpPr/>
            <p:nvPr/>
          </p:nvCxnSpPr>
          <p:spPr>
            <a:xfrm>
              <a:off x="6681255" y="1574800"/>
              <a:ext cx="15918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2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489A-56B1-553B-FE4B-42F10152226D}"/>
              </a:ext>
            </a:extLst>
          </p:cNvPr>
          <p:cNvSpPr txBox="1"/>
          <p:nvPr/>
        </p:nvSpPr>
        <p:spPr>
          <a:xfrm>
            <a:off x="1265274" y="1963479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(int 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, int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B18B-9859-E3CA-D628-BA319603A2E7}"/>
              </a:ext>
            </a:extLst>
          </p:cNvPr>
          <p:cNvSpPr txBox="1"/>
          <p:nvPr/>
        </p:nvSpPr>
        <p:spPr>
          <a:xfrm>
            <a:off x="1265273" y="3429000"/>
            <a:ext cx="966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정점의 위치 획득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D47A-836F-B257-88B3-0C73D833F3C4}"/>
              </a:ext>
            </a:extLst>
          </p:cNvPr>
          <p:cNvSpPr txBox="1"/>
          <p:nvPr/>
        </p:nvSpPr>
        <p:spPr>
          <a:xfrm>
            <a:off x="1265273" y="5114260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LineRenderer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로 정점 연결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6CA1440-CB45-E70E-B96F-38F052CE927D}"/>
              </a:ext>
            </a:extLst>
          </p:cNvPr>
          <p:cNvSpPr/>
          <p:nvPr/>
        </p:nvSpPr>
        <p:spPr>
          <a:xfrm>
            <a:off x="5862081" y="2586370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A491C83-DFD9-B88C-3BEF-6E4879988B55}"/>
              </a:ext>
            </a:extLst>
          </p:cNvPr>
          <p:cNvSpPr/>
          <p:nvPr/>
        </p:nvSpPr>
        <p:spPr>
          <a:xfrm>
            <a:off x="5862080" y="4346426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540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15D6BF-CC11-88D6-FA7E-13EEE9C8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52938-FAB6-9DCC-CCFC-CB79AF7AD05A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538C0C-E40D-D3CE-8049-1C953A09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77" y="606342"/>
            <a:ext cx="7645793" cy="427377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349317-7A2C-9398-6730-F5134D442888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DCB35-A4BC-E6ED-5159-3E39D890A981}"/>
              </a:ext>
            </a:extLst>
          </p:cNvPr>
          <p:cNvSpPr txBox="1"/>
          <p:nvPr/>
        </p:nvSpPr>
        <p:spPr>
          <a:xfrm>
            <a:off x="1084520" y="1874728"/>
            <a:ext cx="10022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Dijkstra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우선순위 큐 </a:t>
            </a:r>
            <a:r>
              <a:rPr lang="en-US" altLang="ko-KR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DP / BFS</a:t>
            </a:r>
            <a:endParaRPr lang="ko-KR" altLang="en-US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FE57-233C-9B9F-7E9D-0B221D67D402}"/>
              </a:ext>
            </a:extLst>
          </p:cNvPr>
          <p:cNvSpPr txBox="1"/>
          <p:nvPr/>
        </p:nvSpPr>
        <p:spPr>
          <a:xfrm rot="5400000">
            <a:off x="4488580" y="2838460"/>
            <a:ext cx="321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==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9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그래프 동기화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C55147-734F-3FD9-973A-F654C6E4F80B}"/>
              </a:ext>
            </a:extLst>
          </p:cNvPr>
          <p:cNvGrpSpPr/>
          <p:nvPr/>
        </p:nvGrpSpPr>
        <p:grpSpPr>
          <a:xfrm>
            <a:off x="-1407043" y="1963479"/>
            <a:ext cx="9661452" cy="3612446"/>
            <a:chOff x="1265273" y="1963479"/>
            <a:chExt cx="9661452" cy="36124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63489A-56B1-553B-FE4B-42F10152226D}"/>
                </a:ext>
              </a:extLst>
            </p:cNvPr>
            <p:cNvSpPr txBox="1"/>
            <p:nvPr/>
          </p:nvSpPr>
          <p:spPr>
            <a:xfrm>
              <a:off x="1265274" y="1963479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Graph_Controller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=&gt; </a:t>
              </a:r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관리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EEB18B-9859-E3CA-D628-BA319603A2E7}"/>
                </a:ext>
              </a:extLst>
            </p:cNvPr>
            <p:cNvSpPr txBox="1"/>
            <p:nvPr/>
          </p:nvSpPr>
          <p:spPr>
            <a:xfrm>
              <a:off x="1265273" y="342900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출력 함수 호출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3D47A-836F-B257-88B3-0C73D833F3C4}"/>
                </a:ext>
              </a:extLst>
            </p:cNvPr>
            <p:cNvSpPr txBox="1"/>
            <p:nvPr/>
          </p:nvSpPr>
          <p:spPr>
            <a:xfrm>
              <a:off x="1265273" y="511426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다른 클래스 함수 호출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6CA1440-CB45-E70E-B96F-38F052CE927D}"/>
                </a:ext>
              </a:extLst>
            </p:cNvPr>
            <p:cNvSpPr/>
            <p:nvPr/>
          </p:nvSpPr>
          <p:spPr>
            <a:xfrm>
              <a:off x="5862081" y="2586370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A491C83-DFD9-B88C-3BEF-6E4879988B55}"/>
                </a:ext>
              </a:extLst>
            </p:cNvPr>
            <p:cNvSpPr/>
            <p:nvPr/>
          </p:nvSpPr>
          <p:spPr>
            <a:xfrm>
              <a:off x="5862080" y="4346426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60E103C-E8E6-C45B-0E49-26BBE129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20" y="1646778"/>
            <a:ext cx="5067560" cy="4026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518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5F0AAA-B47A-9D8C-C818-65E4A786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1547073"/>
            <a:ext cx="3721291" cy="43309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D2A63D-30C8-B381-BF45-63028C61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53" y="1547073"/>
            <a:ext cx="3740342" cy="37022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835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BC4D2-C407-CE81-A588-49647CF5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70" y="448734"/>
            <a:ext cx="4487431" cy="593088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AC21EE6-DCED-965C-4325-6F7848B8B2E2}"/>
              </a:ext>
            </a:extLst>
          </p:cNvPr>
          <p:cNvGrpSpPr/>
          <p:nvPr/>
        </p:nvGrpSpPr>
        <p:grpSpPr>
          <a:xfrm>
            <a:off x="884719" y="2260016"/>
            <a:ext cx="3801533" cy="2308324"/>
            <a:chOff x="1176867" y="2167467"/>
            <a:chExt cx="3801533" cy="2308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C3C63A-DBEA-45BA-4E44-0C1DEA1AA26D}"/>
                </a:ext>
              </a:extLst>
            </p:cNvPr>
            <p:cNvSpPr txBox="1"/>
            <p:nvPr/>
          </p:nvSpPr>
          <p:spPr>
            <a:xfrm>
              <a:off x="1176867" y="2167467"/>
              <a:ext cx="38015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InputField</a:t>
              </a:r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36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Split</a:t>
              </a:r>
              <a:endPara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CEC3B7DC-7B0A-9679-CB0E-8B2698DBC205}"/>
                </a:ext>
              </a:extLst>
            </p:cNvPr>
            <p:cNvSpPr/>
            <p:nvPr/>
          </p:nvSpPr>
          <p:spPr>
            <a:xfrm>
              <a:off x="1388534" y="2954867"/>
              <a:ext cx="575733" cy="7196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5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BE2093-1CB3-632C-C6D7-226AB0FE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4" y="2054203"/>
            <a:ext cx="10004911" cy="27495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141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010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E22E9-CAEC-911C-094A-81C96928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538477"/>
            <a:ext cx="6316131" cy="37810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60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1703916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점들을 균등하게 분포하기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C++ 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문제 풀이 환경과 같은 환경으로 만들기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5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성장한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1703916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제네릭 함수</a:t>
            </a:r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클래스를 사용할 수 있게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라데안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각도에 대해 알게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58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0CE9A-3CE1-85B0-1E23-F4588FA9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4" y="676133"/>
            <a:ext cx="11113071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83654" y="2827867"/>
            <a:ext cx="0" cy="11387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4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3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9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295</Words>
  <Application>Microsoft Office PowerPoint</Application>
  <PresentationFormat>와이드스크린</PresentationFormat>
  <Paragraphs>168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Noto Sans KR ExtraLight</vt:lpstr>
      <vt:lpstr>Noto Sans KR Light</vt:lpstr>
      <vt:lpstr>Noto Sans KR SemiBold</vt:lpstr>
      <vt:lpstr>맑은 고딕</vt:lpstr>
      <vt:lpstr>Arial</vt:lpstr>
      <vt:lpstr>HancomEQN</vt:lpstr>
      <vt:lpstr>Office 테마</vt:lpstr>
      <vt:lpstr>DIJKSTRA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seoil6795@gmail.com</dc:creator>
  <cp:lastModifiedBy>seoil6795@gmail.com</cp:lastModifiedBy>
  <cp:revision>18</cp:revision>
  <dcterms:created xsi:type="dcterms:W3CDTF">2024-08-20T10:16:56Z</dcterms:created>
  <dcterms:modified xsi:type="dcterms:W3CDTF">2024-08-22T13:06:57Z</dcterms:modified>
</cp:coreProperties>
</file>