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1" r:id="rId14"/>
    <p:sldId id="277" r:id="rId15"/>
    <p:sldId id="273" r:id="rId16"/>
    <p:sldId id="272" r:id="rId17"/>
    <p:sldId id="279" r:id="rId18"/>
    <p:sldId id="278" r:id="rId19"/>
    <p:sldId id="280" r:id="rId20"/>
    <p:sldId id="275" r:id="rId21"/>
    <p:sldId id="282" r:id="rId22"/>
    <p:sldId id="283" r:id="rId23"/>
    <p:sldId id="284" r:id="rId24"/>
    <p:sldId id="285" r:id="rId25"/>
    <p:sldId id="288" r:id="rId26"/>
    <p:sldId id="286" r:id="rId27"/>
    <p:sldId id="289" r:id="rId28"/>
    <p:sldId id="290" r:id="rId29"/>
    <p:sldId id="28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916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2B87-210E-4089-A586-32351EF99632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39B6-39E7-4251-88D2-F5A68DBA1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29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39B6-39E7-4251-88D2-F5A68DBA1D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7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39B6-39E7-4251-88D2-F5A68DBA1D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7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443D7-D054-2B37-2F3F-B973DB4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47B1E3-7C52-B4D9-C9BE-377CEA2A3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A0BDC-B601-8A2D-AFB3-B0E61A64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A2F01-8794-48F8-0685-53EC0679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43C65-2F09-688E-2187-381A32C5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6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C4A54-0F48-D38C-9CBB-665A1D54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B2296-7816-7849-8DF6-D066BA4D5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6DC00-CE0E-44C8-581B-8517EAA6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0FE59-E3B8-9663-18A7-C417D73C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88947-97DD-839C-30D4-2A294CDF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94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6226ED-5AFB-32F3-4EB9-2DB3EF7C7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79E54-B861-6987-8733-AB0903A13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03D77-33EE-1B9C-1FEC-7DEA74AE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00E1E-E3BB-1FF8-003C-06DB834C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FD92C-593B-3B3C-ECE6-09E1709F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B15C4-CC95-D1B8-72F1-670E0D8B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59461-DC4A-A11B-5DD8-88D08E75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CB012-264A-A1E6-AE02-78846341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BB86E-AADE-DF4B-47B9-7BAA578D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E8DBE-985A-688D-F60D-CD768BA7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9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8EECA-EA64-84F8-17F0-A3EE5E60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6E650-9787-EDD3-36BF-A36F531C8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6CE2D-482A-2631-A5E6-770FABB7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7F66D-AFAE-987D-AADB-1D42A86A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9269E-2B36-D65E-F18B-DF88164F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B336D-7656-C39A-AE4A-F2DE341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EC41E-0CBA-15DF-D588-2845BEF44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0CC9A-3FD5-D347-9F7C-731F28BD6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07D7D-9645-9F6B-E786-4FE301C8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3B34C-C001-B53F-8F62-F5B54500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53602A-262E-924C-FD3D-6877155B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9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52C39-8494-94E9-AAFE-8FEAA829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E0042-E5A5-6768-45BF-EDA5FBE1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1726CD-8791-DBC3-BA12-23D6E4692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6D5DD5-BBCC-6E35-B138-024AF7994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D635B8-CAF3-8896-C6F5-213A60676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457AE8-9D67-A37D-8656-C9C1E401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F277A4-7DBF-BA05-BFF6-4A073678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45D50-C464-7E85-F6E7-31CD1630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6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0A0F8-6588-AE45-6B01-70BD8F85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D82122-9413-79C4-67EE-9C776BEC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EA632E-3045-069C-BF4C-B77169BC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FCF6BC-B02B-6241-20D7-1D0AA731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58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6F5987-ACA0-D341-684A-BF3F3E17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4686B6-A6FE-2FA9-E2DF-5A329E7F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39A8D7-6627-FE33-B12B-5920DCF1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6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DEEFA-8093-E0E4-7261-D0E38A32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978B3-6182-46CC-E2FA-78DD9045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D1ACB5-5882-A3E7-69BB-FE59322D1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B0BED0-1368-469B-B17E-4835AB93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E86584-6124-2D94-4368-034D6A37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9F009E-7E80-2948-A885-F9A47461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5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A35CB-ECD5-236C-500E-2E5D7592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0A6BA6-013F-3B36-EE35-F78465C22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346EC8-FCC1-984F-3EC4-514C328CA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3AB96-1D8E-A1D5-F10D-F7FAC6CF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A5232-1781-0F4B-7682-057DDD5B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F7F0C-2CF5-A64D-BAEE-73E561D1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B7E231-8FB1-2A0B-E6A7-8F0AE3D4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28CC3-AFAC-E9BB-6C20-DAAA0AECE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B06EE-77B4-6D21-CBC0-0740CB0BB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8EFEF-0FF4-5141-CFCC-8FB5A1E12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D3350-F12E-1DE9-3A87-2C5C8503D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68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4EB2D4B-CBD5-80E1-6063-DDAC52849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6597"/>
            <a:ext cx="9144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1407 </a:t>
            </a:r>
            <a:r>
              <a:rPr lang="ko-KR" altLang="en-US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배서일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7074EBF-B36C-8E6D-7720-1FCC87A54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ancomEQN" panose="02000000000000000000" pitchFamily="2" charset="0"/>
                <a:ea typeface="HancomEQN" panose="02000000000000000000" pitchFamily="2" charset="0"/>
              </a:rPr>
              <a:t>DIJKSTRA</a:t>
            </a:r>
            <a:endParaRPr lang="ko-KR" altLang="en-US" dirty="0">
              <a:solidFill>
                <a:schemeClr val="bg1"/>
              </a:solidFill>
              <a:latin typeface="HancomEQN" panose="02000000000000000000" pitchFamily="2" charset="0"/>
              <a:ea typeface="HancomEQ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1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4556063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4556063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2301813" y="46799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1222313" y="31305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1654113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3247712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4842620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3496017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3678910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2772646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1717882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5469521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4661072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3174471" y="4477265"/>
            <a:ext cx="1299177" cy="447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4905807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2693892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1875344" y="3847577"/>
            <a:ext cx="528373" cy="7769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2021777" y="3581916"/>
            <a:ext cx="2451871" cy="65413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2906183" y="2679734"/>
            <a:ext cx="1633620" cy="19047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422294" y="3130820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7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917EC-9131-9966-ACA6-FEA189D1FF70}"/>
              </a:ext>
            </a:extLst>
          </p:cNvPr>
          <p:cNvSpPr txBox="1"/>
          <p:nvPr/>
        </p:nvSpPr>
        <p:spPr>
          <a:xfrm>
            <a:off x="1544836" y="4794478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3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91EC1-020F-9D24-4F3C-A9787AF368B8}"/>
              </a:ext>
            </a:extLst>
          </p:cNvPr>
          <p:cNvSpPr txBox="1"/>
          <p:nvPr/>
        </p:nvSpPr>
        <p:spPr>
          <a:xfrm>
            <a:off x="5172745" y="42327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43DEF-3D71-8194-747D-E303AC405D27}"/>
              </a:ext>
            </a:extLst>
          </p:cNvPr>
          <p:cNvSpPr txBox="1"/>
          <p:nvPr/>
        </p:nvSpPr>
        <p:spPr>
          <a:xfrm>
            <a:off x="7680861" y="1812200"/>
            <a:ext cx="3854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1: 0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2: 2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3: 3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4: 7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5: INF</a:t>
            </a:r>
            <a:endParaRPr lang="ko-KR" altLang="en-US" sz="40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236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구현 방법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70B7447-FA9B-0AD0-BA39-0B198D07CE33}"/>
              </a:ext>
            </a:extLst>
          </p:cNvPr>
          <p:cNvGrpSpPr/>
          <p:nvPr/>
        </p:nvGrpSpPr>
        <p:grpSpPr>
          <a:xfrm>
            <a:off x="2647946" y="2279720"/>
            <a:ext cx="6438902" cy="2298559"/>
            <a:chOff x="2876546" y="2254851"/>
            <a:chExt cx="6438902" cy="22985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85C432-0175-537E-5A34-22020733F772}"/>
                </a:ext>
              </a:extLst>
            </p:cNvPr>
            <p:cNvSpPr txBox="1"/>
            <p:nvPr/>
          </p:nvSpPr>
          <p:spPr>
            <a:xfrm>
              <a:off x="4373033" y="2254851"/>
              <a:ext cx="3445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정점 배치</a:t>
              </a:r>
              <a:endParaRPr lang="ko-KR" altLang="en-US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051576-E1D6-B47A-01B9-ECCADBAB3A18}"/>
                </a:ext>
              </a:extLst>
            </p:cNvPr>
            <p:cNvSpPr txBox="1"/>
            <p:nvPr/>
          </p:nvSpPr>
          <p:spPr>
            <a:xfrm>
              <a:off x="4373033" y="3042847"/>
              <a:ext cx="3445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간선 배치</a:t>
              </a:r>
              <a:endParaRPr lang="ko-KR" altLang="en-US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279FFD-FCB2-70CF-FF89-B7502579E03A}"/>
                </a:ext>
              </a:extLst>
            </p:cNvPr>
            <p:cNvSpPr txBox="1"/>
            <p:nvPr/>
          </p:nvSpPr>
          <p:spPr>
            <a:xfrm>
              <a:off x="2876546" y="3845524"/>
              <a:ext cx="64389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문제 입력</a:t>
              </a:r>
              <a:r>
                <a:rPr lang="en-US" altLang="ko-KR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/</a:t>
              </a:r>
              <a:r>
                <a:rPr lang="ko-KR" altLang="en-US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문제 풀이</a:t>
              </a:r>
              <a:r>
                <a:rPr lang="en-US" altLang="ko-KR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/</a:t>
              </a:r>
              <a:r>
                <a:rPr lang="ko-KR" altLang="en-US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동기화</a:t>
              </a:r>
              <a:endParaRPr lang="ko-KR" altLang="en-US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16FA6C-A2AD-8FF9-F0E0-2C3048B0A9C7}"/>
              </a:ext>
            </a:extLst>
          </p:cNvPr>
          <p:cNvSpPr txBox="1"/>
          <p:nvPr/>
        </p:nvSpPr>
        <p:spPr>
          <a:xfrm>
            <a:off x="3196164" y="4658389"/>
            <a:ext cx="5342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정답 출력</a:t>
            </a:r>
            <a:endParaRPr lang="ko-KR" altLang="en-US" dirty="0">
              <a:solidFill>
                <a:schemeClr val="bg1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6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정점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1026" name="Picture 2" descr="아르키메데스 나선, 로그 나선과 나선의 방정식 - 서울대 정시 논술고사 기출해설 : 네이버 블로그">
            <a:extLst>
              <a:ext uri="{FF2B5EF4-FFF2-40B4-BE49-F238E27FC236}">
                <a16:creationId xmlns:a16="http://schemas.microsoft.com/office/drawing/2014/main" id="{597A8C8E-1B66-EB8E-E9D3-0B80694B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1" y="1624999"/>
            <a:ext cx="4343400" cy="40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17AD884-D00B-AAE4-D0BE-B63078B4FB5E}"/>
              </a:ext>
            </a:extLst>
          </p:cNvPr>
          <p:cNvGrpSpPr/>
          <p:nvPr/>
        </p:nvGrpSpPr>
        <p:grpSpPr>
          <a:xfrm>
            <a:off x="6736522" y="2299421"/>
            <a:ext cx="3530009" cy="2677656"/>
            <a:chOff x="5878830" y="1909460"/>
            <a:chExt cx="3530009" cy="26776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F455F5-D179-9254-0B50-DAD1EB7D59A7}"/>
                </a:ext>
              </a:extLst>
            </p:cNvPr>
            <p:cNvSpPr txBox="1"/>
            <p:nvPr/>
          </p:nvSpPr>
          <p:spPr>
            <a:xfrm>
              <a:off x="5878830" y="1909460"/>
              <a:ext cx="3530009" cy="267765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( 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* sin(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) , 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* cos(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) )</a:t>
              </a:r>
            </a:p>
            <a:p>
              <a:endPara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endPara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endPara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endPara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          x = 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* sin(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)</a:t>
              </a: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          y = 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* cos(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)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952E5467-F8D6-15BA-0AA4-5F01456F7EA8}"/>
                </a:ext>
              </a:extLst>
            </p:cNvPr>
            <p:cNvSpPr/>
            <p:nvPr/>
          </p:nvSpPr>
          <p:spPr>
            <a:xfrm>
              <a:off x="7327900" y="2613288"/>
              <a:ext cx="488950" cy="850900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084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정점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474600-1701-FFF3-CD4E-FD2A4A5A254A}"/>
              </a:ext>
            </a:extLst>
          </p:cNvPr>
          <p:cNvGrpSpPr/>
          <p:nvPr/>
        </p:nvGrpSpPr>
        <p:grpSpPr>
          <a:xfrm>
            <a:off x="5807542" y="1823673"/>
            <a:ext cx="4466168" cy="4064145"/>
            <a:chOff x="3801532" y="1624999"/>
            <a:chExt cx="4466168" cy="4064145"/>
          </a:xfrm>
        </p:grpSpPr>
        <p:pic>
          <p:nvPicPr>
            <p:cNvPr id="1026" name="Picture 2" descr="아르키메데스 나선, 로그 나선과 나선의 방정식 - 서울대 정시 논술고사 기출해설 : 네이버 블로그">
              <a:extLst>
                <a:ext uri="{FF2B5EF4-FFF2-40B4-BE49-F238E27FC236}">
                  <a16:creationId xmlns:a16="http://schemas.microsoft.com/office/drawing/2014/main" id="{597A8C8E-1B66-EB8E-E9D3-0B80694B6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300" y="1624999"/>
              <a:ext cx="4343400" cy="402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15458BB-C372-4745-9D2C-87B2B5A8DD9B}"/>
                </a:ext>
              </a:extLst>
            </p:cNvPr>
            <p:cNvSpPr/>
            <p:nvPr/>
          </p:nvSpPr>
          <p:spPr>
            <a:xfrm>
              <a:off x="5760507" y="3292474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F5C70A0-90C7-6E42-5B14-900696D3CFA9}"/>
                </a:ext>
              </a:extLst>
            </p:cNvPr>
            <p:cNvSpPr/>
            <p:nvPr/>
          </p:nvSpPr>
          <p:spPr>
            <a:xfrm>
              <a:off x="4788957" y="2670174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E87FBBB-89CD-0BE2-D62D-5060D1D6C1A2}"/>
                </a:ext>
              </a:extLst>
            </p:cNvPr>
            <p:cNvSpPr/>
            <p:nvPr/>
          </p:nvSpPr>
          <p:spPr>
            <a:xfrm>
              <a:off x="5392207" y="4474103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BF87DD-4466-873E-9F77-B5EEAF6A13CC}"/>
                </a:ext>
              </a:extLst>
            </p:cNvPr>
            <p:cNvSpPr/>
            <p:nvPr/>
          </p:nvSpPr>
          <p:spPr>
            <a:xfrm>
              <a:off x="7208307" y="3410177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96A4373-DA68-846C-EA30-C3D00D5B7A8C}"/>
                </a:ext>
              </a:extLst>
            </p:cNvPr>
            <p:cNvSpPr/>
            <p:nvPr/>
          </p:nvSpPr>
          <p:spPr>
            <a:xfrm>
              <a:off x="6611407" y="1936977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70C8D22-9953-5B64-8654-5D86C5D599AF}"/>
                </a:ext>
              </a:extLst>
            </p:cNvPr>
            <p:cNvSpPr/>
            <p:nvPr/>
          </p:nvSpPr>
          <p:spPr>
            <a:xfrm>
              <a:off x="5039782" y="1691443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DDF7B99-38D7-AC15-DDA5-E4370814360B}"/>
                </a:ext>
              </a:extLst>
            </p:cNvPr>
            <p:cNvSpPr/>
            <p:nvPr/>
          </p:nvSpPr>
          <p:spPr>
            <a:xfrm>
              <a:off x="3801532" y="3520545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95CA301-B0AC-5F55-5E09-D1A40F3127CA}"/>
                </a:ext>
              </a:extLst>
            </p:cNvPr>
            <p:cNvSpPr/>
            <p:nvPr/>
          </p:nvSpPr>
          <p:spPr>
            <a:xfrm>
              <a:off x="4332814" y="4776858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5CE91E2-C6C4-C7E8-EEE3-0C7B3B474994}"/>
                </a:ext>
              </a:extLst>
            </p:cNvPr>
            <p:cNvSpPr/>
            <p:nvPr/>
          </p:nvSpPr>
          <p:spPr>
            <a:xfrm>
              <a:off x="6419845" y="5233001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F286D40-9BCF-60AE-1C66-9DEDF0594C38}"/>
                </a:ext>
              </a:extLst>
            </p:cNvPr>
            <p:cNvSpPr/>
            <p:nvPr/>
          </p:nvSpPr>
          <p:spPr>
            <a:xfrm>
              <a:off x="7664450" y="4382101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FDF172C-F35F-D6A2-8280-D0EBDE26DDBC}"/>
              </a:ext>
            </a:extLst>
          </p:cNvPr>
          <p:cNvSpPr txBox="1"/>
          <p:nvPr/>
        </p:nvSpPr>
        <p:spPr>
          <a:xfrm>
            <a:off x="860425" y="2147586"/>
            <a:ext cx="2928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함수 호출</a:t>
            </a:r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일정한 각도 증가</a:t>
            </a:r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위치 반환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C23A9227-F183-D026-EDD0-ED70A128D61C}"/>
              </a:ext>
            </a:extLst>
          </p:cNvPr>
          <p:cNvSpPr/>
          <p:nvPr/>
        </p:nvSpPr>
        <p:spPr>
          <a:xfrm>
            <a:off x="1158949" y="2779873"/>
            <a:ext cx="559981" cy="692888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D3942CDE-C142-C682-55E4-472993626829}"/>
              </a:ext>
            </a:extLst>
          </p:cNvPr>
          <p:cNvSpPr/>
          <p:nvPr/>
        </p:nvSpPr>
        <p:spPr>
          <a:xfrm>
            <a:off x="1126041" y="4248283"/>
            <a:ext cx="559981" cy="692888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4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242BD1-8740-118B-03A2-928309222C2B}"/>
              </a:ext>
            </a:extLst>
          </p:cNvPr>
          <p:cNvSpPr txBox="1"/>
          <p:nvPr/>
        </p:nvSpPr>
        <p:spPr>
          <a:xfrm>
            <a:off x="558799" y="448734"/>
            <a:ext cx="4863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정점 배치 </a:t>
            </a:r>
            <a:r>
              <a:rPr lang="en-US" altLang="ko-KR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/ </a:t>
            </a:r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코드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786B77-6F02-106A-710B-D74EC28E8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11" y="1773528"/>
            <a:ext cx="7474334" cy="463573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248936-B499-CDD6-470A-17630760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05" y="1308827"/>
            <a:ext cx="5740695" cy="191144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원호 8">
            <a:extLst>
              <a:ext uri="{FF2B5EF4-FFF2-40B4-BE49-F238E27FC236}">
                <a16:creationId xmlns:a16="http://schemas.microsoft.com/office/drawing/2014/main" id="{AB46D823-8C72-5DF0-5960-1DACC85BA28C}"/>
              </a:ext>
            </a:extLst>
          </p:cNvPr>
          <p:cNvSpPr/>
          <p:nvPr/>
        </p:nvSpPr>
        <p:spPr>
          <a:xfrm rot="17984983">
            <a:off x="4777564" y="2897937"/>
            <a:ext cx="2991293" cy="148678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0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정점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D250252-54C4-C24A-6FBE-6AA078FC057B}"/>
              </a:ext>
            </a:extLst>
          </p:cNvPr>
          <p:cNvGrpSpPr/>
          <p:nvPr/>
        </p:nvGrpSpPr>
        <p:grpSpPr>
          <a:xfrm>
            <a:off x="-1329112" y="2106648"/>
            <a:ext cx="8119224" cy="3271787"/>
            <a:chOff x="-524539" y="3136612"/>
            <a:chExt cx="8119224" cy="32717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BFAF630-4B7C-8850-00A6-EC3B7AB5EF5F}"/>
                </a:ext>
              </a:extLst>
            </p:cNvPr>
            <p:cNvSpPr txBox="1"/>
            <p:nvPr/>
          </p:nvSpPr>
          <p:spPr>
            <a:xfrm>
              <a:off x="-524539" y="3136612"/>
              <a:ext cx="7010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N</a:t>
              </a:r>
              <a:r>
                <a:rPr lang="ko-KR" altLang="en-US" sz="32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개 정점 생성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05D922-755C-6201-4A97-580D45AECEE9}"/>
                </a:ext>
              </a:extLst>
            </p:cNvPr>
            <p:cNvSpPr txBox="1"/>
            <p:nvPr/>
          </p:nvSpPr>
          <p:spPr>
            <a:xfrm>
              <a:off x="584285" y="5823624"/>
              <a:ext cx="7010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~ Vector3 Vertex[N]</a:t>
              </a:r>
              <a:r>
                <a:rPr lang="ko-KR" altLang="en-US" sz="32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에 위치 저장</a:t>
              </a:r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BC9FEF0F-A113-B2CE-A101-8E66205C7C54}"/>
                </a:ext>
              </a:extLst>
            </p:cNvPr>
            <p:cNvSpPr/>
            <p:nvPr/>
          </p:nvSpPr>
          <p:spPr>
            <a:xfrm rot="5400000">
              <a:off x="2399414" y="4442896"/>
              <a:ext cx="1162493" cy="659219"/>
            </a:xfrm>
            <a:prstGeom prst="rightArrow">
              <a:avLst>
                <a:gd name="adj1" fmla="val 50000"/>
                <a:gd name="adj2" fmla="val 715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BC88B3-0259-E6AE-5083-12D464457175}"/>
              </a:ext>
            </a:extLst>
          </p:cNvPr>
          <p:cNvGrpSpPr/>
          <p:nvPr/>
        </p:nvGrpSpPr>
        <p:grpSpPr>
          <a:xfrm>
            <a:off x="6578447" y="1977150"/>
            <a:ext cx="5092962" cy="3530781"/>
            <a:chOff x="6612033" y="1395904"/>
            <a:chExt cx="5092962" cy="353078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9B84977-B445-4FD3-C978-B35BAFB6C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2033" y="1395904"/>
              <a:ext cx="5092962" cy="353078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75023F8-F8E5-86E2-9B96-F7A5AD7A2525}"/>
                </a:ext>
              </a:extLst>
            </p:cNvPr>
            <p:cNvCxnSpPr/>
            <p:nvPr/>
          </p:nvCxnSpPr>
          <p:spPr>
            <a:xfrm>
              <a:off x="6681255" y="1574800"/>
              <a:ext cx="159188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912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간선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3489A-56B1-553B-FE4B-42F10152226D}"/>
              </a:ext>
            </a:extLst>
          </p:cNvPr>
          <p:cNvSpPr txBox="1"/>
          <p:nvPr/>
        </p:nvSpPr>
        <p:spPr>
          <a:xfrm>
            <a:off x="1265274" y="1963479"/>
            <a:ext cx="966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함수 호출 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(int </a:t>
            </a:r>
            <a:r>
              <a:rPr lang="ko-KR" altLang="en-US" sz="24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시작정점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, int</a:t>
            </a:r>
            <a:r>
              <a:rPr lang="ko-KR" altLang="en-US" sz="24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끝정점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EB18B-9859-E3CA-D628-BA319603A2E7}"/>
              </a:ext>
            </a:extLst>
          </p:cNvPr>
          <p:cNvSpPr txBox="1"/>
          <p:nvPr/>
        </p:nvSpPr>
        <p:spPr>
          <a:xfrm>
            <a:off x="1265273" y="3429000"/>
            <a:ext cx="9661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Vertex[</a:t>
            </a:r>
            <a:r>
              <a:rPr lang="ko-KR" altLang="en-US" sz="24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시작정점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]</a:t>
            </a:r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Vertex[</a:t>
            </a:r>
            <a:r>
              <a:rPr lang="ko-KR" altLang="en-US" sz="24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끝정점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]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정점의 위치 획득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3D47A-836F-B257-88B3-0C73D833F3C4}"/>
              </a:ext>
            </a:extLst>
          </p:cNvPr>
          <p:cNvSpPr txBox="1"/>
          <p:nvPr/>
        </p:nvSpPr>
        <p:spPr>
          <a:xfrm>
            <a:off x="1265273" y="5114260"/>
            <a:ext cx="966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LineRenderer</a:t>
            </a:r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로 정점 연결</a:t>
            </a: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96CA1440-CB45-E70E-B96F-38F052CE927D}"/>
              </a:ext>
            </a:extLst>
          </p:cNvPr>
          <p:cNvSpPr/>
          <p:nvPr/>
        </p:nvSpPr>
        <p:spPr>
          <a:xfrm>
            <a:off x="5862081" y="2586370"/>
            <a:ext cx="467833" cy="68140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BA491C83-DFD9-B88C-3BEF-6E4879988B55}"/>
              </a:ext>
            </a:extLst>
          </p:cNvPr>
          <p:cNvSpPr/>
          <p:nvPr/>
        </p:nvSpPr>
        <p:spPr>
          <a:xfrm>
            <a:off x="5862080" y="4346426"/>
            <a:ext cx="467833" cy="68140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5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간선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030C6-D03A-938C-ADC9-B01452CA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34" y="2209800"/>
            <a:ext cx="3772094" cy="106685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9540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간선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5B7AC63-5881-365C-4A87-6D1B052F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34" y="3731299"/>
            <a:ext cx="9925560" cy="245757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B15D6BF-CC11-88D6-FA7E-13EEE9C8F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34" y="2209800"/>
            <a:ext cx="3772094" cy="106685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3C52938-FAB6-9DCC-CCFC-CB79AF7AD05A}"/>
              </a:ext>
            </a:extLst>
          </p:cNvPr>
          <p:cNvCxnSpPr/>
          <p:nvPr/>
        </p:nvCxnSpPr>
        <p:spPr>
          <a:xfrm>
            <a:off x="5188688" y="5401340"/>
            <a:ext cx="49476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57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간선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030C6-D03A-938C-ADC9-B01452CA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34" y="2209800"/>
            <a:ext cx="3772094" cy="106685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B7AC63-5881-365C-4A87-6D1B052FE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34" y="3731299"/>
            <a:ext cx="9925560" cy="245757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2538C0C-E40D-D3CE-8049-1C953A093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77" y="606342"/>
            <a:ext cx="7645793" cy="427377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1349317-7A2C-9398-6730-F5134D442888}"/>
              </a:ext>
            </a:extLst>
          </p:cNvPr>
          <p:cNvCxnSpPr/>
          <p:nvPr/>
        </p:nvCxnSpPr>
        <p:spPr>
          <a:xfrm>
            <a:off x="5188688" y="5401340"/>
            <a:ext cx="49476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7DCB35-A4BC-E6ED-5159-3E39D890A981}"/>
              </a:ext>
            </a:extLst>
          </p:cNvPr>
          <p:cNvSpPr txBox="1"/>
          <p:nvPr/>
        </p:nvSpPr>
        <p:spPr>
          <a:xfrm>
            <a:off x="1084520" y="1874728"/>
            <a:ext cx="100229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Dijkstra</a:t>
            </a:r>
          </a:p>
          <a:p>
            <a:pPr algn="ctr"/>
            <a:endParaRPr lang="en-US" altLang="ko-KR" sz="54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 algn="ctr"/>
            <a:endParaRPr lang="en-US" altLang="ko-KR" sz="44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 algn="ctr"/>
            <a:r>
              <a:rPr lang="ko-KR" altLang="en-US" sz="4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우선순위 큐 </a:t>
            </a:r>
            <a:r>
              <a:rPr lang="en-US" altLang="ko-KR" sz="4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/ DP / BFS</a:t>
            </a:r>
            <a:endParaRPr lang="ko-KR" altLang="en-US" sz="44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8FE57-233C-9B9F-7E9D-0B221D67D402}"/>
              </a:ext>
            </a:extLst>
          </p:cNvPr>
          <p:cNvSpPr txBox="1"/>
          <p:nvPr/>
        </p:nvSpPr>
        <p:spPr>
          <a:xfrm rot="5400000">
            <a:off x="4488580" y="2838460"/>
            <a:ext cx="3214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==</a:t>
            </a:r>
            <a:endParaRPr lang="ko-KR" altLang="en-US" sz="40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920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그래프 동기화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C55147-734F-3FD9-973A-F654C6E4F80B}"/>
              </a:ext>
            </a:extLst>
          </p:cNvPr>
          <p:cNvGrpSpPr/>
          <p:nvPr/>
        </p:nvGrpSpPr>
        <p:grpSpPr>
          <a:xfrm>
            <a:off x="-1407043" y="1963479"/>
            <a:ext cx="9661452" cy="3612446"/>
            <a:chOff x="1265273" y="1963479"/>
            <a:chExt cx="9661452" cy="361244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763489A-56B1-553B-FE4B-42F10152226D}"/>
                </a:ext>
              </a:extLst>
            </p:cNvPr>
            <p:cNvSpPr txBox="1"/>
            <p:nvPr/>
          </p:nvSpPr>
          <p:spPr>
            <a:xfrm>
              <a:off x="1265274" y="1963479"/>
              <a:ext cx="9661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Graph_Controller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=&gt; </a:t>
              </a:r>
              <a:r>
                <a:rPr lang="ko-KR" altLang="en-US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정점과 간선 관리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EEB18B-9859-E3CA-D628-BA319603A2E7}"/>
                </a:ext>
              </a:extLst>
            </p:cNvPr>
            <p:cNvSpPr txBox="1"/>
            <p:nvPr/>
          </p:nvSpPr>
          <p:spPr>
            <a:xfrm>
              <a:off x="1265273" y="3429000"/>
              <a:ext cx="9661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정점과 간선 출력 함수 호출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C3D47A-836F-B257-88B3-0C73D833F3C4}"/>
                </a:ext>
              </a:extLst>
            </p:cNvPr>
            <p:cNvSpPr txBox="1"/>
            <p:nvPr/>
          </p:nvSpPr>
          <p:spPr>
            <a:xfrm>
              <a:off x="1265273" y="5114260"/>
              <a:ext cx="9661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다른 클래스 함수 호출</a:t>
              </a:r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96CA1440-CB45-E70E-B96F-38F052CE927D}"/>
                </a:ext>
              </a:extLst>
            </p:cNvPr>
            <p:cNvSpPr/>
            <p:nvPr/>
          </p:nvSpPr>
          <p:spPr>
            <a:xfrm>
              <a:off x="5862081" y="2586370"/>
              <a:ext cx="467833" cy="68140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BA491C83-DFD9-B88C-3BEF-6E4879988B55}"/>
                </a:ext>
              </a:extLst>
            </p:cNvPr>
            <p:cNvSpPr/>
            <p:nvPr/>
          </p:nvSpPr>
          <p:spPr>
            <a:xfrm>
              <a:off x="5862080" y="4346426"/>
              <a:ext cx="467833" cy="68140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60E103C-E8E6-C45B-0E49-26BBE129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020" y="1646778"/>
            <a:ext cx="5067560" cy="402610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05185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문제 풀이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4BC4D2-C407-CE81-A588-49647CF5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770" y="448734"/>
            <a:ext cx="4487431" cy="5930888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AC21EE6-DCED-965C-4325-6F7848B8B2E2}"/>
              </a:ext>
            </a:extLst>
          </p:cNvPr>
          <p:cNvGrpSpPr/>
          <p:nvPr/>
        </p:nvGrpSpPr>
        <p:grpSpPr>
          <a:xfrm>
            <a:off x="884719" y="2260016"/>
            <a:ext cx="3801533" cy="2308324"/>
            <a:chOff x="1176867" y="2167467"/>
            <a:chExt cx="3801533" cy="23083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C3C63A-DBEA-45BA-4E44-0C1DEA1AA26D}"/>
                </a:ext>
              </a:extLst>
            </p:cNvPr>
            <p:cNvSpPr txBox="1"/>
            <p:nvPr/>
          </p:nvSpPr>
          <p:spPr>
            <a:xfrm>
              <a:off x="1176867" y="2167467"/>
              <a:ext cx="380153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InputField</a:t>
              </a:r>
              <a:endParaRPr lang="en-US" altLang="ko-KR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endParaRPr lang="en-US" altLang="ko-KR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endParaRPr lang="en-US" altLang="ko-KR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r>
                <a:rPr lang="en-US" altLang="ko-KR" sz="36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Split</a:t>
              </a:r>
              <a:endParaRPr lang="ko-KR" altLang="en-US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CEC3B7DC-7B0A-9679-CB0E-8B2698DBC205}"/>
                </a:ext>
              </a:extLst>
            </p:cNvPr>
            <p:cNvSpPr/>
            <p:nvPr/>
          </p:nvSpPr>
          <p:spPr>
            <a:xfrm>
              <a:off x="1388534" y="2954867"/>
              <a:ext cx="575733" cy="719666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085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문제 풀이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BE2093-1CB3-632C-C6D7-226AB0FE5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44" y="2054203"/>
            <a:ext cx="10004911" cy="274959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1416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문제 풀이 </a:t>
            </a:r>
            <a:r>
              <a:rPr lang="en-US" altLang="ko-KR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/</a:t>
            </a:r>
          </a:p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출력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8308E5-C450-901A-267B-AE85A9D6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69" y="406244"/>
            <a:ext cx="4083260" cy="604551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80107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문제 풀이 </a:t>
            </a:r>
            <a:r>
              <a:rPr lang="en-US" altLang="ko-KR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/</a:t>
            </a:r>
          </a:p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출력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8308E5-C450-901A-267B-AE85A9D6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69" y="406244"/>
            <a:ext cx="4083260" cy="604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2E22E9-CAEC-911C-094A-81C969289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963" y="1538477"/>
            <a:ext cx="6316131" cy="378104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73602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C6624A-1FB3-0450-23A3-446F4D7C965B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최종 로직</a:t>
            </a:r>
            <a:r>
              <a:rPr lang="en-US" altLang="ko-KR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..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8B2295B-16DA-650A-C769-B55B9D8554D6}"/>
              </a:ext>
            </a:extLst>
          </p:cNvPr>
          <p:cNvGrpSpPr/>
          <p:nvPr/>
        </p:nvGrpSpPr>
        <p:grpSpPr>
          <a:xfrm>
            <a:off x="651890" y="1640764"/>
            <a:ext cx="10888220" cy="3990759"/>
            <a:chOff x="744278" y="1141231"/>
            <a:chExt cx="10888220" cy="39907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02CA03-C02B-3448-D794-6CFDE249992E}"/>
                </a:ext>
              </a:extLst>
            </p:cNvPr>
            <p:cNvSpPr txBox="1"/>
            <p:nvPr/>
          </p:nvSpPr>
          <p:spPr>
            <a:xfrm>
              <a:off x="744278" y="1993144"/>
              <a:ext cx="21771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Data_Manager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730DEE-E508-B5A0-DDDB-32CBB66422ED}"/>
                </a:ext>
              </a:extLst>
            </p:cNvPr>
            <p:cNvSpPr txBox="1"/>
            <p:nvPr/>
          </p:nvSpPr>
          <p:spPr>
            <a:xfrm>
              <a:off x="797441" y="3198165"/>
              <a:ext cx="8963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solve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2B152E-E3EB-9404-ABFC-8815404B318E}"/>
                </a:ext>
              </a:extLst>
            </p:cNvPr>
            <p:cNvSpPr txBox="1"/>
            <p:nvPr/>
          </p:nvSpPr>
          <p:spPr>
            <a:xfrm>
              <a:off x="2913231" y="3198165"/>
              <a:ext cx="2380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Graph_Manager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EED477-E0EB-EE0F-093B-A631DF4E974E}"/>
                </a:ext>
              </a:extLst>
            </p:cNvPr>
            <p:cNvSpPr txBox="1"/>
            <p:nvPr/>
          </p:nvSpPr>
          <p:spPr>
            <a:xfrm>
              <a:off x="5561148" y="1935714"/>
              <a:ext cx="36215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Edge_Controller</a:t>
              </a:r>
              <a:endPara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DynamicEdge_Controller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8C0FECE4-9214-CF80-F4A7-DAC0415429F3}"/>
                </a:ext>
              </a:extLst>
            </p:cNvPr>
            <p:cNvSpPr/>
            <p:nvPr/>
          </p:nvSpPr>
          <p:spPr>
            <a:xfrm>
              <a:off x="914681" y="2558050"/>
              <a:ext cx="425303" cy="575467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52F02DAE-7780-894A-BCAB-2837D8B5BD3E}"/>
                </a:ext>
              </a:extLst>
            </p:cNvPr>
            <p:cNvSpPr/>
            <p:nvPr/>
          </p:nvSpPr>
          <p:spPr>
            <a:xfrm rot="16200000">
              <a:off x="2090884" y="3060213"/>
              <a:ext cx="425303" cy="737566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816684-0F93-0071-52FF-A982DC9749EB}"/>
                </a:ext>
              </a:extLst>
            </p:cNvPr>
            <p:cNvSpPr txBox="1"/>
            <p:nvPr/>
          </p:nvSpPr>
          <p:spPr>
            <a:xfrm>
              <a:off x="5933031" y="3198165"/>
              <a:ext cx="25715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Vertex_Controller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B9656414-3B94-0BCE-942F-7AC09EB78462}"/>
                </a:ext>
              </a:extLst>
            </p:cNvPr>
            <p:cNvSpPr/>
            <p:nvPr/>
          </p:nvSpPr>
          <p:spPr>
            <a:xfrm rot="13005671">
              <a:off x="5107808" y="2628972"/>
              <a:ext cx="425303" cy="56668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3FA3EF13-E2B4-FCFB-DB32-2FEE4AF71B15}"/>
                </a:ext>
              </a:extLst>
            </p:cNvPr>
            <p:cNvSpPr/>
            <p:nvPr/>
          </p:nvSpPr>
          <p:spPr>
            <a:xfrm rot="16200000">
              <a:off x="5400869" y="3184234"/>
              <a:ext cx="425303" cy="500853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FC6F2D-8A74-4AD6-6B4B-09F1F4F31B2F}"/>
                </a:ext>
              </a:extLst>
            </p:cNvPr>
            <p:cNvSpPr txBox="1"/>
            <p:nvPr/>
          </p:nvSpPr>
          <p:spPr>
            <a:xfrm>
              <a:off x="8504569" y="1141231"/>
              <a:ext cx="2226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Edge_Manager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CA44D3F5-F28E-3129-9ADB-29CF171596DF}"/>
                </a:ext>
              </a:extLst>
            </p:cNvPr>
            <p:cNvSpPr/>
            <p:nvPr/>
          </p:nvSpPr>
          <p:spPr>
            <a:xfrm rot="19808960">
              <a:off x="7744935" y="1372063"/>
              <a:ext cx="574158" cy="46166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CAD0352B-1B8F-7D01-09E0-2CE1B3AD6AEF}"/>
                </a:ext>
              </a:extLst>
            </p:cNvPr>
            <p:cNvSpPr/>
            <p:nvPr/>
          </p:nvSpPr>
          <p:spPr>
            <a:xfrm rot="16921725">
              <a:off x="8796323" y="1700944"/>
              <a:ext cx="574158" cy="46166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32284E-248A-732D-6617-AAE9BF561F4D}"/>
                </a:ext>
              </a:extLst>
            </p:cNvPr>
            <p:cNvSpPr txBox="1"/>
            <p:nvPr/>
          </p:nvSpPr>
          <p:spPr>
            <a:xfrm>
              <a:off x="9083402" y="3179983"/>
              <a:ext cx="2549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Vertex_Generater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AC89CD41-49FB-3A3A-1E80-88F192FE06E6}"/>
                </a:ext>
              </a:extLst>
            </p:cNvPr>
            <p:cNvSpPr/>
            <p:nvPr/>
          </p:nvSpPr>
          <p:spPr>
            <a:xfrm rot="16200000">
              <a:off x="8611428" y="3187282"/>
              <a:ext cx="425303" cy="500853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909DF2-30CD-C0BB-E5D2-08AD362388CB}"/>
                </a:ext>
              </a:extLst>
            </p:cNvPr>
            <p:cNvSpPr txBox="1"/>
            <p:nvPr/>
          </p:nvSpPr>
          <p:spPr>
            <a:xfrm>
              <a:off x="9166758" y="4046867"/>
              <a:ext cx="2382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Vertex_Manager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F0BB1B-3FB7-E6B9-B673-92DBCC522F0A}"/>
                </a:ext>
              </a:extLst>
            </p:cNvPr>
            <p:cNvSpPr txBox="1"/>
            <p:nvPr/>
          </p:nvSpPr>
          <p:spPr>
            <a:xfrm>
              <a:off x="4827343" y="4277699"/>
              <a:ext cx="3163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Vertex_Cost_Manager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FED131CD-457D-15BC-008A-0A13AB3B102F}"/>
                </a:ext>
              </a:extLst>
            </p:cNvPr>
            <p:cNvSpPr/>
            <p:nvPr/>
          </p:nvSpPr>
          <p:spPr>
            <a:xfrm rot="19850665">
              <a:off x="4922404" y="3759507"/>
              <a:ext cx="425303" cy="500853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433F976E-77E2-C9A5-F0A5-12DDDA19E7DD}"/>
                </a:ext>
              </a:extLst>
            </p:cNvPr>
            <p:cNvSpPr/>
            <p:nvPr/>
          </p:nvSpPr>
          <p:spPr>
            <a:xfrm>
              <a:off x="10145297" y="3620165"/>
              <a:ext cx="425303" cy="500853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60D8032D-FE8A-2DD8-4AD6-D16A370B59B8}"/>
                </a:ext>
              </a:extLst>
            </p:cNvPr>
            <p:cNvSpPr/>
            <p:nvPr/>
          </p:nvSpPr>
          <p:spPr>
            <a:xfrm rot="12081235">
              <a:off x="4435996" y="1783234"/>
              <a:ext cx="425303" cy="1343149"/>
            </a:xfrm>
            <a:prstGeom prst="downArrow">
              <a:avLst>
                <a:gd name="adj1" fmla="val 50000"/>
                <a:gd name="adj2" fmla="val 450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1B83A8-37D9-D01A-BDC1-C4C133349E11}"/>
                </a:ext>
              </a:extLst>
            </p:cNvPr>
            <p:cNvSpPr txBox="1"/>
            <p:nvPr/>
          </p:nvSpPr>
          <p:spPr>
            <a:xfrm>
              <a:off x="3674715" y="1344773"/>
              <a:ext cx="2611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Camera_Manager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EC632926-188D-86FB-2F11-65B2568CB3E4}"/>
                </a:ext>
              </a:extLst>
            </p:cNvPr>
            <p:cNvSpPr/>
            <p:nvPr/>
          </p:nvSpPr>
          <p:spPr>
            <a:xfrm>
              <a:off x="934109" y="3816906"/>
              <a:ext cx="425303" cy="737566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C2E195-3BEE-BEEB-2143-A6A55B70E2AB}"/>
                </a:ext>
              </a:extLst>
            </p:cNvPr>
            <p:cNvSpPr txBox="1"/>
            <p:nvPr/>
          </p:nvSpPr>
          <p:spPr>
            <a:xfrm>
              <a:off x="847222" y="4670325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Result_Manager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958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힘들었던 점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0EFDB0-F526-B1A4-10AC-CB563FBB7878}"/>
              </a:ext>
            </a:extLst>
          </p:cNvPr>
          <p:cNvSpPr txBox="1"/>
          <p:nvPr/>
        </p:nvSpPr>
        <p:spPr>
          <a:xfrm>
            <a:off x="1703916" y="2451100"/>
            <a:ext cx="8648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점들을 균등하게 분포하기</a:t>
            </a:r>
            <a:endParaRPr lang="en-US" altLang="ko-KR" sz="36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r>
              <a:rPr lang="en-US" altLang="ko-KR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C++ </a:t>
            </a:r>
            <a:r>
              <a:rPr lang="ko-KR" altLang="en-US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문제 풀이 환경과 같은 환경으로 만들기</a:t>
            </a:r>
            <a:endParaRPr lang="en-US" altLang="ko-KR" sz="36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5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힘들었던 점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A8815FD-3BEF-751C-1D64-BC5D91990184}"/>
              </a:ext>
            </a:extLst>
          </p:cNvPr>
          <p:cNvSpPr/>
          <p:nvPr/>
        </p:nvSpPr>
        <p:spPr>
          <a:xfrm>
            <a:off x="3149600" y="3429000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F946A2-2148-4F48-944C-086E74165491}"/>
              </a:ext>
            </a:extLst>
          </p:cNvPr>
          <p:cNvSpPr/>
          <p:nvPr/>
        </p:nvSpPr>
        <p:spPr>
          <a:xfrm>
            <a:off x="2783206" y="4481865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2199B6C-6E90-8467-F113-0C56133E500D}"/>
              </a:ext>
            </a:extLst>
          </p:cNvPr>
          <p:cNvSpPr/>
          <p:nvPr/>
        </p:nvSpPr>
        <p:spPr>
          <a:xfrm>
            <a:off x="2078954" y="3959015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962243B-83CD-61DA-6FE0-A54E3E7A3B46}"/>
              </a:ext>
            </a:extLst>
          </p:cNvPr>
          <p:cNvSpPr/>
          <p:nvPr/>
        </p:nvSpPr>
        <p:spPr>
          <a:xfrm>
            <a:off x="1962019" y="3166922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5A81054-BD5A-A081-6D9F-F09276FE743B}"/>
              </a:ext>
            </a:extLst>
          </p:cNvPr>
          <p:cNvSpPr/>
          <p:nvPr/>
        </p:nvSpPr>
        <p:spPr>
          <a:xfrm>
            <a:off x="2229452" y="2549123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F0E1AE-E4F3-91EF-381F-44A044D74DAE}"/>
              </a:ext>
            </a:extLst>
          </p:cNvPr>
          <p:cNvSpPr/>
          <p:nvPr/>
        </p:nvSpPr>
        <p:spPr>
          <a:xfrm>
            <a:off x="2713822" y="2264123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A9D7FE1-1BA5-64F4-4E1E-720D7824309A}"/>
              </a:ext>
            </a:extLst>
          </p:cNvPr>
          <p:cNvSpPr/>
          <p:nvPr/>
        </p:nvSpPr>
        <p:spPr>
          <a:xfrm>
            <a:off x="3126341" y="2143302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9465AB9-1183-A62B-A2CC-BDE39D4BC4FA}"/>
              </a:ext>
            </a:extLst>
          </p:cNvPr>
          <p:cNvSpPr/>
          <p:nvPr/>
        </p:nvSpPr>
        <p:spPr>
          <a:xfrm>
            <a:off x="3577034" y="2103003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6124E5A-3A2A-58D0-08D0-E3EFE45B7568}"/>
              </a:ext>
            </a:extLst>
          </p:cNvPr>
          <p:cNvSpPr/>
          <p:nvPr/>
        </p:nvSpPr>
        <p:spPr>
          <a:xfrm>
            <a:off x="3901720" y="2287689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DE3B50C-AB8D-57C2-B8E0-243DA3E73971}"/>
              </a:ext>
            </a:extLst>
          </p:cNvPr>
          <p:cNvSpPr/>
          <p:nvPr/>
        </p:nvSpPr>
        <p:spPr>
          <a:xfrm>
            <a:off x="4113458" y="2472375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3B61F33-C6F6-B397-2A2D-CC311954FEA5}"/>
              </a:ext>
            </a:extLst>
          </p:cNvPr>
          <p:cNvSpPr/>
          <p:nvPr/>
        </p:nvSpPr>
        <p:spPr>
          <a:xfrm>
            <a:off x="4294888" y="2705208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B048E3C-D0A7-60E1-EE63-DDFF8C1E1069}"/>
              </a:ext>
            </a:extLst>
          </p:cNvPr>
          <p:cNvSpPr/>
          <p:nvPr/>
        </p:nvSpPr>
        <p:spPr>
          <a:xfrm>
            <a:off x="4372226" y="2938041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9463799-7901-65BC-834F-A8C34F6C4881}"/>
              </a:ext>
            </a:extLst>
          </p:cNvPr>
          <p:cNvSpPr/>
          <p:nvPr/>
        </p:nvSpPr>
        <p:spPr>
          <a:xfrm>
            <a:off x="4476066" y="3256228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31E6899-69E1-B0B6-FD06-158475873A90}"/>
              </a:ext>
            </a:extLst>
          </p:cNvPr>
          <p:cNvSpPr/>
          <p:nvPr/>
        </p:nvSpPr>
        <p:spPr>
          <a:xfrm>
            <a:off x="4497516" y="3528047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B2716CA-3C38-5607-969B-0024FB272CC1}"/>
              </a:ext>
            </a:extLst>
          </p:cNvPr>
          <p:cNvSpPr/>
          <p:nvPr/>
        </p:nvSpPr>
        <p:spPr>
          <a:xfrm>
            <a:off x="4497516" y="3751139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D636845-1723-D251-DBBF-682B6348E173}"/>
              </a:ext>
            </a:extLst>
          </p:cNvPr>
          <p:cNvSpPr/>
          <p:nvPr/>
        </p:nvSpPr>
        <p:spPr>
          <a:xfrm>
            <a:off x="4439567" y="3974231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850BFAE-252F-8CF3-D0A3-58789B620E5D}"/>
              </a:ext>
            </a:extLst>
          </p:cNvPr>
          <p:cNvSpPr/>
          <p:nvPr/>
        </p:nvSpPr>
        <p:spPr>
          <a:xfrm>
            <a:off x="4338168" y="4178406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8539FAF-A5D5-DE36-6C3E-DEDEEB7FE9E5}"/>
              </a:ext>
            </a:extLst>
          </p:cNvPr>
          <p:cNvSpPr/>
          <p:nvPr/>
        </p:nvSpPr>
        <p:spPr>
          <a:xfrm>
            <a:off x="7910623" y="3260651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F75BE19-9421-0D3B-7E1C-1BBB7153B3C7}"/>
              </a:ext>
            </a:extLst>
          </p:cNvPr>
          <p:cNvSpPr/>
          <p:nvPr/>
        </p:nvSpPr>
        <p:spPr>
          <a:xfrm>
            <a:off x="8295856" y="2718785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97E6F02-072A-40AA-998A-2C91889FF26F}"/>
              </a:ext>
            </a:extLst>
          </p:cNvPr>
          <p:cNvSpPr/>
          <p:nvPr/>
        </p:nvSpPr>
        <p:spPr>
          <a:xfrm>
            <a:off x="8761522" y="3081568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DE1A654-052D-C4B5-A39C-DE13783F2F77}"/>
              </a:ext>
            </a:extLst>
          </p:cNvPr>
          <p:cNvSpPr/>
          <p:nvPr/>
        </p:nvSpPr>
        <p:spPr>
          <a:xfrm>
            <a:off x="8814685" y="3547234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88D04F2-0ABA-6D24-6E94-1A2D1A5B5371}"/>
              </a:ext>
            </a:extLst>
          </p:cNvPr>
          <p:cNvSpPr/>
          <p:nvPr/>
        </p:nvSpPr>
        <p:spPr>
          <a:xfrm>
            <a:off x="8528689" y="4012900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2642428-12C3-C06B-B425-6E3C4C70F44A}"/>
              </a:ext>
            </a:extLst>
          </p:cNvPr>
          <p:cNvSpPr/>
          <p:nvPr/>
        </p:nvSpPr>
        <p:spPr>
          <a:xfrm>
            <a:off x="8000606" y="4321933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D34B307-30BA-D0F6-A62D-459496975CAD}"/>
              </a:ext>
            </a:extLst>
          </p:cNvPr>
          <p:cNvSpPr/>
          <p:nvPr/>
        </p:nvSpPr>
        <p:spPr>
          <a:xfrm>
            <a:off x="7446630" y="4214521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4F9706C-2895-16AA-26F3-7A7A552CEE96}"/>
              </a:ext>
            </a:extLst>
          </p:cNvPr>
          <p:cNvSpPr/>
          <p:nvPr/>
        </p:nvSpPr>
        <p:spPr>
          <a:xfrm>
            <a:off x="7010213" y="3748855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F06D497-78C0-8D64-4E5F-2B3E8BDE8166}"/>
              </a:ext>
            </a:extLst>
          </p:cNvPr>
          <p:cNvSpPr/>
          <p:nvPr/>
        </p:nvSpPr>
        <p:spPr>
          <a:xfrm>
            <a:off x="6970332" y="3205908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67B6533-E6AD-CA3E-94B2-5CF2BF1296E4}"/>
              </a:ext>
            </a:extLst>
          </p:cNvPr>
          <p:cNvSpPr/>
          <p:nvPr/>
        </p:nvSpPr>
        <p:spPr>
          <a:xfrm>
            <a:off x="7126117" y="2718785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91B8386-4EF0-A383-6382-850F99A413FB}"/>
              </a:ext>
            </a:extLst>
          </p:cNvPr>
          <p:cNvSpPr/>
          <p:nvPr/>
        </p:nvSpPr>
        <p:spPr>
          <a:xfrm>
            <a:off x="7429588" y="2214479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93FAD45-B925-145A-B983-AC95CDC0DB8E}"/>
              </a:ext>
            </a:extLst>
          </p:cNvPr>
          <p:cNvSpPr/>
          <p:nvPr/>
        </p:nvSpPr>
        <p:spPr>
          <a:xfrm>
            <a:off x="7830190" y="1905446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57480A1-327A-9E04-AED2-4B313147114E}"/>
              </a:ext>
            </a:extLst>
          </p:cNvPr>
          <p:cNvSpPr/>
          <p:nvPr/>
        </p:nvSpPr>
        <p:spPr>
          <a:xfrm>
            <a:off x="8233439" y="1710713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73636E4-A61D-6810-781F-92C3ED06182D}"/>
              </a:ext>
            </a:extLst>
          </p:cNvPr>
          <p:cNvSpPr/>
          <p:nvPr/>
        </p:nvSpPr>
        <p:spPr>
          <a:xfrm>
            <a:off x="8685332" y="1634513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FCEA58B-186E-B18B-F916-25AD35EA9730}"/>
              </a:ext>
            </a:extLst>
          </p:cNvPr>
          <p:cNvSpPr/>
          <p:nvPr/>
        </p:nvSpPr>
        <p:spPr>
          <a:xfrm>
            <a:off x="9052734" y="1688811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5B7F420-1000-A7E4-3283-D0D0C3DBBFDF}"/>
              </a:ext>
            </a:extLst>
          </p:cNvPr>
          <p:cNvSpPr/>
          <p:nvPr/>
        </p:nvSpPr>
        <p:spPr>
          <a:xfrm>
            <a:off x="9472114" y="1870170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86D1E02-9B8A-01AE-6B7B-A0B75BDA8BFC}"/>
              </a:ext>
            </a:extLst>
          </p:cNvPr>
          <p:cNvSpPr/>
          <p:nvPr/>
        </p:nvSpPr>
        <p:spPr>
          <a:xfrm>
            <a:off x="9875363" y="2165964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C5A549D-D25C-2DC8-F703-CCBEBD3645FA}"/>
              </a:ext>
            </a:extLst>
          </p:cNvPr>
          <p:cNvSpPr/>
          <p:nvPr/>
        </p:nvSpPr>
        <p:spPr>
          <a:xfrm>
            <a:off x="10193233" y="2549123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2BF5ACB-AFA8-BB22-01F1-880056144481}"/>
              </a:ext>
            </a:extLst>
          </p:cNvPr>
          <p:cNvSpPr/>
          <p:nvPr/>
        </p:nvSpPr>
        <p:spPr>
          <a:xfrm>
            <a:off x="10430495" y="2996838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7229C2C-F90C-EF5E-0BE5-31080AC95133}"/>
              </a:ext>
            </a:extLst>
          </p:cNvPr>
          <p:cNvSpPr/>
          <p:nvPr/>
        </p:nvSpPr>
        <p:spPr>
          <a:xfrm>
            <a:off x="10430495" y="3443177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64130EF-4E49-1652-6954-DD8095F8410C}"/>
              </a:ext>
            </a:extLst>
          </p:cNvPr>
          <p:cNvSpPr/>
          <p:nvPr/>
        </p:nvSpPr>
        <p:spPr>
          <a:xfrm>
            <a:off x="10527521" y="3884925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80BDAC8-9343-A4D2-440F-2E801FA1E3BE}"/>
              </a:ext>
            </a:extLst>
          </p:cNvPr>
          <p:cNvSpPr/>
          <p:nvPr/>
        </p:nvSpPr>
        <p:spPr>
          <a:xfrm>
            <a:off x="10507589" y="4389037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BF99F31-D6BA-D564-E783-AA3A20684265}"/>
              </a:ext>
            </a:extLst>
          </p:cNvPr>
          <p:cNvSpPr/>
          <p:nvPr/>
        </p:nvSpPr>
        <p:spPr>
          <a:xfrm>
            <a:off x="10426066" y="4879923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526CB8F-6947-A00E-F377-15502F53F0C4}"/>
              </a:ext>
            </a:extLst>
          </p:cNvPr>
          <p:cNvSpPr/>
          <p:nvPr/>
        </p:nvSpPr>
        <p:spPr>
          <a:xfrm>
            <a:off x="10252363" y="5345589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53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힘들었던 점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24BF58-638A-D505-56BF-25712FE7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64" y="1536656"/>
            <a:ext cx="4349974" cy="457858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22A40C-6C86-4F95-9AFC-E7B769ACF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401" y="1372064"/>
            <a:ext cx="3797495" cy="48643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70099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성장한 점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0EFDB0-F526-B1A4-10AC-CB563FBB7878}"/>
              </a:ext>
            </a:extLst>
          </p:cNvPr>
          <p:cNvSpPr txBox="1"/>
          <p:nvPr/>
        </p:nvSpPr>
        <p:spPr>
          <a:xfrm>
            <a:off x="3348419" y="2451100"/>
            <a:ext cx="8648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제네릭 함수</a:t>
            </a:r>
            <a:r>
              <a:rPr lang="en-US" altLang="ko-KR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/</a:t>
            </a:r>
            <a:r>
              <a:rPr lang="ko-KR" altLang="en-US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클래스를 사용할 수 있게 되었다</a:t>
            </a:r>
            <a:endParaRPr lang="en-US" altLang="ko-KR" sz="36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r>
              <a:rPr lang="ko-KR" altLang="en-US" sz="36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라데안</a:t>
            </a:r>
            <a:r>
              <a:rPr lang="ko-KR" altLang="en-US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 각도에 대해 알게 되었다</a:t>
            </a:r>
            <a:endParaRPr lang="en-US" altLang="ko-KR" sz="36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2C36F1-F393-5263-80DD-CF310134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71" y="2324986"/>
            <a:ext cx="2210739" cy="789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26" name="Picture 2" descr="라디안이란 무엇일까? 왜쓰는 걸까?">
            <a:extLst>
              <a:ext uri="{FF2B5EF4-FFF2-40B4-BE49-F238E27FC236}">
                <a16:creationId xmlns:a16="http://schemas.microsoft.com/office/drawing/2014/main" id="{761403B0-B63E-1BF7-3BDE-F661488D3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71" y="3363038"/>
            <a:ext cx="1852059" cy="16847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58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80CE9A-3CE1-85B0-1E23-F4588FA9E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64" y="676133"/>
            <a:ext cx="11113071" cy="55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4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83654" y="2827867"/>
            <a:ext cx="0" cy="113876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5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74874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7289412" y="40803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42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74874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7289412" y="40803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917EC-9131-9966-ACA6-FEA189D1FF70}"/>
              </a:ext>
            </a:extLst>
          </p:cNvPr>
          <p:cNvSpPr txBox="1"/>
          <p:nvPr/>
        </p:nvSpPr>
        <p:spPr>
          <a:xfrm>
            <a:off x="3813903" y="4794478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3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23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74874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7289412" y="40803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917EC-9131-9966-ACA6-FEA189D1FF70}"/>
              </a:ext>
            </a:extLst>
          </p:cNvPr>
          <p:cNvSpPr txBox="1"/>
          <p:nvPr/>
        </p:nvSpPr>
        <p:spPr>
          <a:xfrm>
            <a:off x="3813903" y="4794478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3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49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74874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2691361" y="3130820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7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917EC-9131-9966-ACA6-FEA189D1FF70}"/>
              </a:ext>
            </a:extLst>
          </p:cNvPr>
          <p:cNvSpPr txBox="1"/>
          <p:nvPr/>
        </p:nvSpPr>
        <p:spPr>
          <a:xfrm>
            <a:off x="3813903" y="4794478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3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91EC1-020F-9D24-4F3C-A9787AF368B8}"/>
              </a:ext>
            </a:extLst>
          </p:cNvPr>
          <p:cNvSpPr txBox="1"/>
          <p:nvPr/>
        </p:nvSpPr>
        <p:spPr>
          <a:xfrm>
            <a:off x="7441812" y="42327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20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74874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2691361" y="3130820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7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917EC-9131-9966-ACA6-FEA189D1FF70}"/>
              </a:ext>
            </a:extLst>
          </p:cNvPr>
          <p:cNvSpPr txBox="1"/>
          <p:nvPr/>
        </p:nvSpPr>
        <p:spPr>
          <a:xfrm>
            <a:off x="3813903" y="4794478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3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91EC1-020F-9D24-4F3C-A9787AF368B8}"/>
              </a:ext>
            </a:extLst>
          </p:cNvPr>
          <p:cNvSpPr txBox="1"/>
          <p:nvPr/>
        </p:nvSpPr>
        <p:spPr>
          <a:xfrm>
            <a:off x="7441812" y="42327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31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339</Words>
  <Application>Microsoft Office PowerPoint</Application>
  <PresentationFormat>와이드스크린</PresentationFormat>
  <Paragraphs>184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Noto Sans KR ExtraLight</vt:lpstr>
      <vt:lpstr>Noto Sans KR Light</vt:lpstr>
      <vt:lpstr>Noto Sans KR SemiBold</vt:lpstr>
      <vt:lpstr>맑은 고딕</vt:lpstr>
      <vt:lpstr>Arial</vt:lpstr>
      <vt:lpstr>HancomEQN</vt:lpstr>
      <vt:lpstr>Office 테마</vt:lpstr>
      <vt:lpstr>DIJKSTRA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seoil6795@gmail.com</dc:creator>
  <cp:lastModifiedBy>seoil6795@gmail.com</cp:lastModifiedBy>
  <cp:revision>26</cp:revision>
  <dcterms:created xsi:type="dcterms:W3CDTF">2024-08-20T10:16:56Z</dcterms:created>
  <dcterms:modified xsi:type="dcterms:W3CDTF">2024-08-23T06:48:52Z</dcterms:modified>
</cp:coreProperties>
</file>