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2" r:id="rId7"/>
    <p:sldId id="267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ko-kr/pycharm/download/#section=windows" TargetMode="External"/><Relationship Id="rId2" Type="http://schemas.openxmlformats.org/officeDocument/2006/relationships/hyperlink" Target="https://repl.it/languages/python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1103j@kangwon.ac.k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en-US" altLang="ko-KR" baseline="30000"/>
              <a:t>st </a:t>
            </a:r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Introduction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</a:t>
            </a:r>
          </a:p>
          <a:p>
            <a:pPr lvl="1"/>
            <a:r>
              <a:rPr lang="en-US" altLang="ko-KR" dirty="0"/>
              <a:t>repl.it (</a:t>
            </a:r>
            <a:r>
              <a:rPr lang="en-US" altLang="ko-KR" dirty="0">
                <a:hlinkClick r:id="rId2"/>
              </a:rPr>
              <a:t>https://repl.it/languages/python3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Pycharm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https://www.jetbrains.com/ko-kr/pycharm/download/#section=windows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 Information</a:t>
            </a:r>
          </a:p>
          <a:p>
            <a:pPr lvl="1"/>
            <a:r>
              <a:rPr lang="en-US" altLang="ko-KR" dirty="0"/>
              <a:t>#409 in </a:t>
            </a:r>
            <a:r>
              <a:rPr lang="en-US" altLang="ko-KR" dirty="0" err="1"/>
              <a:t>Hanbit</a:t>
            </a:r>
            <a:r>
              <a:rPr lang="en-US" altLang="ko-KR" dirty="0"/>
              <a:t> Bldg.</a:t>
            </a:r>
          </a:p>
          <a:p>
            <a:pPr lvl="1"/>
            <a:r>
              <a:rPr lang="ko-KR" altLang="en-US" dirty="0"/>
              <a:t>김정훈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h1103j@kangwon.ac.kr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57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In Lab Session</a:t>
            </a:r>
            <a:endParaRPr 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Every lab session class, </a:t>
            </a:r>
            <a:r>
              <a:rPr lang="en-US" altLang="ko-KR" b="1" dirty="0"/>
              <a:t>a couple of problems </a:t>
            </a:r>
            <a:r>
              <a:rPr lang="en-US" altLang="ko-KR" dirty="0"/>
              <a:t>will be assigned</a:t>
            </a:r>
          </a:p>
          <a:p>
            <a:endParaRPr lang="en-US" altLang="ko-KR" dirty="0"/>
          </a:p>
          <a:p>
            <a:r>
              <a:rPr lang="en-US" altLang="ko-KR" dirty="0"/>
              <a:t>A short introduction to the problems will be given by TA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 you finish the assignments, Your results should be uploaded to the </a:t>
            </a:r>
            <a:r>
              <a:rPr lang="en-US" altLang="ko-KR" dirty="0" err="1"/>
              <a:t>Eruri</a:t>
            </a:r>
            <a:r>
              <a:rPr lang="en-US" altLang="ko-KR" dirty="0"/>
              <a:t> system</a:t>
            </a:r>
          </a:p>
          <a:p>
            <a:pPr lvl="1"/>
            <a:endParaRPr lang="en-US" dirty="0"/>
          </a:p>
          <a:p>
            <a:r>
              <a:rPr lang="en-US" altLang="ko-KR" dirty="0"/>
              <a:t>Please refer to the lecture class, TA will give some help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Print and Input practice</a:t>
            </a: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34AB-15C8-4082-8777-C55D90CC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Lab#1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701DB-A60E-45AC-821D-A6D990CD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마름모를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E9B7B6-F139-406B-B00B-912CA5A6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13" y="3344069"/>
            <a:ext cx="1743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34AB-15C8-4082-8777-C55D90CC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Lab#2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701DB-A60E-45AC-821D-A6D990CD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입력을 받아서 마름모를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2D725-912A-42E0-9100-3FC40809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474" y="3030139"/>
            <a:ext cx="2581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4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Submit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148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1st Lab</vt:lpstr>
      <vt:lpstr>Introduction</vt:lpstr>
      <vt:lpstr>In Lab Session</vt:lpstr>
      <vt:lpstr>Lab. Title</vt:lpstr>
      <vt:lpstr>Let’s start</vt:lpstr>
      <vt:lpstr>Lab#1</vt:lpstr>
      <vt:lpstr>Lab#2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22</cp:revision>
  <dcterms:created xsi:type="dcterms:W3CDTF">2020-03-13T07:55:01Z</dcterms:created>
  <dcterms:modified xsi:type="dcterms:W3CDTF">2020-07-03T13:18:31Z</dcterms:modified>
</cp:coreProperties>
</file>