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59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148FB-C89A-4F2E-A19D-5EBF99B2C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8EC7D-6D11-4E19-A3C4-F4D96B458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517A2-B5B5-43DA-B580-9F32A92A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B8464-67B5-4D62-8626-7095D5A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16C8B-49B3-4BC0-9330-9665E224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AD9-B7C2-46B5-94C7-7A2503A0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4C56B-D628-41CC-A83E-DEB85A27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871F0-E415-4EF2-AA79-4AC18FC4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3757F-2DD8-4BC0-A8B1-730E2C47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B54AD-BC65-421B-8B56-5FEB3A20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34F3D-C3DE-4851-8A09-594CDF59F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C2B607-A1B9-4764-91E0-D04BC434E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10D32-8B79-4D53-90DD-957A1AE1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BF236-8D91-442F-A5BF-C00D61EA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3E0F-614E-4C70-9509-3A99F74D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5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F010C-9B45-4CA2-89D7-E8516792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A453C-A149-4B39-9368-87204754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86CD-9FB8-47F2-A001-86B25ACD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99CF2-E08E-4265-B5A6-19104536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9971-7DCB-46AE-A0BC-6D6D0D23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4725C-5FE2-455D-A123-22E2537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421D9-D5B8-4615-AB36-12DA34EA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83140-D00D-48D5-B10F-42432AA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727D-EC10-4545-B721-201958AC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82EF9-D6CE-4957-9021-5F1BE335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1FE4D-1554-44C5-BD7E-CC76F59C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4D997-7256-40A4-A4CA-1C0DF8DF0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8185C-6C5B-4B50-BCFB-A972A6F13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84994-0238-43CD-A48C-DAA6B7AA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C2B42-DFD6-4E09-89BA-493926DE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63A58-615D-4B1F-880D-338745AA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4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3A7E-4B18-4471-81E0-AE663244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E526B-A48D-4F0A-A1DE-45203147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AC742-28FD-4940-8D3D-B7E3CA6F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2908B3-3E71-4E6F-8DA2-B38EE8B42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581AED-29CC-4182-B7B4-D1EF74AD8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088AD-F6EF-4CE2-8E86-E8F7AF3B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1C531F-637F-49AF-9F49-FEB7DF39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6A7BC-35F8-45A0-9428-171075D6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7705F-8E18-4130-844E-989D2C0A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B009F-FC9A-41D4-9F92-C01972B9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4EB8F-CD91-4D5E-B238-FF787B38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BD43D-A43B-430A-AE57-06BABE6A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EACE63-2D61-45E0-9564-DF587105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D5B42C-882A-45CA-AAF7-7BA1F43D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1069A0-45ED-4832-AABA-AD91B1A2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1978-0B64-4098-854C-F1DDC926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938BF-08E0-4AB1-A465-8005FEF4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0A82B-8D5C-4E40-90E8-F98F22A1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29089-5B46-41F3-B706-1A19F70D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146D1-4178-414D-B0FE-4935CCFC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F1190-B25D-4829-9343-96BEB992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43CF5-801B-4DAF-B731-AF1010BA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A7952-40CF-438B-8BFB-163A11100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78B66-38E4-430B-AE9D-7F42F4C12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904DF-75E1-4AAD-A627-B28504B7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8803B-F9E2-4BF0-BFE9-3BEB5577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07DDB-E845-45CD-8E53-D8D4A5AE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FEF205-153A-4295-8BA0-99E4FB67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F354F-96F9-406D-A2FD-C70EEA3CD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A982E-3588-46F4-BEAC-7FC3AE1F4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0D48C-BD8F-455A-9FF7-2DA47B411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E81A6-020F-4955-85D5-9FDAE2413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1EDF8-0F34-460B-B562-96597FAF7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2665E-271A-4A37-AA46-C6AEB4C1A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JEONGHUN KIM</a:t>
            </a:r>
          </a:p>
        </p:txBody>
      </p:sp>
    </p:spTree>
    <p:extLst>
      <p:ext uri="{BB962C8B-B14F-4D97-AF65-F5344CB8AC3E}">
        <p14:creationId xmlns:p14="http://schemas.microsoft.com/office/powerpoint/2010/main" val="153546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Lab. Title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7DC9E-392B-4373-905A-F7777043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en-US" altLang="ko-KR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Object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16271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5273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/>
              <a:t>Lab#1</a:t>
            </a:r>
            <a:endParaRPr lang="ko-KR" altLang="en-US" u="sng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사용자로 </a:t>
            </a:r>
            <a:r>
              <a:rPr lang="ko-KR" altLang="en-US" dirty="0" err="1"/>
              <a:t>부터</a:t>
            </a:r>
            <a:r>
              <a:rPr lang="ko-KR" altLang="en-US" dirty="0"/>
              <a:t> 값을 </a:t>
            </a:r>
            <a:r>
              <a:rPr lang="ko-KR" altLang="en-US" dirty="0" err="1"/>
              <a:t>입력받아</a:t>
            </a:r>
            <a:r>
              <a:rPr lang="ko-KR" altLang="en-US" dirty="0"/>
              <a:t> 시간으로 변환하기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9CCA69-7178-4B23-A760-556BD481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40" y="2447925"/>
            <a:ext cx="43148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5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/>
              <a:t>Lab#2</a:t>
            </a:r>
            <a:endParaRPr lang="ko-KR" altLang="en-US" u="sng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근의 공식을 이용한 </a:t>
            </a:r>
            <a:r>
              <a:rPr lang="en-US" altLang="ko-KR" dirty="0"/>
              <a:t>2</a:t>
            </a:r>
            <a:r>
              <a:rPr lang="ko-KR" altLang="en-US" dirty="0"/>
              <a:t>차방식의 </a:t>
            </a:r>
            <a:r>
              <a:rPr lang="en-US" altLang="ko-KR" dirty="0"/>
              <a:t>ax²+bx+c=0</a:t>
            </a:r>
            <a:r>
              <a:rPr lang="ko-KR" altLang="en-US" dirty="0"/>
              <a:t>의 해를 구하는 문제입니다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a, b, c</a:t>
            </a:r>
            <a:r>
              <a:rPr lang="ko-KR" altLang="en-US" dirty="0"/>
              <a:t>를 이용하여 </a:t>
            </a:r>
            <a:r>
              <a:rPr lang="en-US" altLang="ko-KR" dirty="0"/>
              <a:t>2</a:t>
            </a:r>
            <a:r>
              <a:rPr lang="ko-KR" altLang="en-US" dirty="0"/>
              <a:t>차 방정식의 </a:t>
            </a:r>
            <a:r>
              <a:rPr lang="en-US" altLang="ko-KR" dirty="0"/>
              <a:t>x1</a:t>
            </a:r>
            <a:r>
              <a:rPr lang="ko-KR" altLang="en-US" dirty="0"/>
              <a:t>과 </a:t>
            </a:r>
            <a:r>
              <a:rPr lang="en-US" altLang="ko-KR" dirty="0"/>
              <a:t>x2</a:t>
            </a:r>
            <a:r>
              <a:rPr lang="ko-KR" altLang="en-US" dirty="0"/>
              <a:t>를 구하여 출력하는 프로그램을 작성하세요</a:t>
            </a:r>
            <a:r>
              <a:rPr lang="en-US" altLang="ko-KR" dirty="0"/>
              <a:t>. (math </a:t>
            </a:r>
            <a:r>
              <a:rPr lang="ko-KR" altLang="en-US" dirty="0"/>
              <a:t>모듈함수인 </a:t>
            </a:r>
            <a:r>
              <a:rPr lang="en-US" altLang="ko-KR" dirty="0" err="1"/>
              <a:t>math.sqrt</a:t>
            </a:r>
            <a:r>
              <a:rPr lang="en-US" altLang="ko-KR" dirty="0"/>
              <a:t>()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a = 1, b=-8, c= 12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244268-CDA3-4C94-A18A-B22D7710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12" y="2790625"/>
            <a:ext cx="3609975" cy="981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7F4FE0-67A3-4514-AAB8-F406A4B5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233" y="4863680"/>
            <a:ext cx="3124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5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/>
              <a:t>Submit</a:t>
            </a:r>
            <a:endParaRPr lang="ko-KR" altLang="en-US" u="sng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Upload your source code (</a:t>
            </a:r>
            <a:r>
              <a:rPr lang="en-US" altLang="ko-KR" dirty="0" err="1"/>
              <a:t>py</a:t>
            </a:r>
            <a:r>
              <a:rPr lang="en-US" altLang="ko-KR" dirty="0"/>
              <a:t>) and result (jpg)</a:t>
            </a:r>
          </a:p>
        </p:txBody>
      </p:sp>
    </p:spTree>
    <p:extLst>
      <p:ext uri="{BB962C8B-B14F-4D97-AF65-F5344CB8AC3E}">
        <p14:creationId xmlns:p14="http://schemas.microsoft.com/office/powerpoint/2010/main" val="219713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0771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94</Words>
  <Application>Microsoft Office PowerPoint</Application>
  <PresentationFormat>와이드스크린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2nd Lab</vt:lpstr>
      <vt:lpstr>Lab. Title</vt:lpstr>
      <vt:lpstr>Let’s start</vt:lpstr>
      <vt:lpstr>Lab#1</vt:lpstr>
      <vt:lpstr>Lab#2</vt:lpstr>
      <vt:lpstr>Submit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jeonghun kim</dc:creator>
  <cp:lastModifiedBy>jeonghun kim</cp:lastModifiedBy>
  <cp:revision>19</cp:revision>
  <dcterms:created xsi:type="dcterms:W3CDTF">2020-03-13T07:55:01Z</dcterms:created>
  <dcterms:modified xsi:type="dcterms:W3CDTF">2020-07-03T13:19:37Z</dcterms:modified>
</cp:coreProperties>
</file>