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5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en-US" altLang="ko-KR" baseline="30000"/>
              <a:t>rd</a:t>
            </a:r>
            <a:r>
              <a:rPr lang="en-US" altLang="ko-KR"/>
              <a:t> </a:t>
            </a:r>
            <a:r>
              <a:rPr lang="en-US" altLang="ko-KR" dirty="0"/>
              <a:t>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JEONGHUN KIM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dirty="0">
                <a:solidFill>
                  <a:srgbClr val="FFFFFF"/>
                </a:solidFill>
              </a:rPr>
              <a:t>Function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in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python</a:t>
            </a:r>
            <a:endParaRPr lang="en-US" altLang="ko-KR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34AB-15C8-4082-8777-C55D90CC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701DB-A60E-45AC-821D-A6D990CD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myAddition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ko-KR" altLang="en-US" dirty="0" err="1"/>
              <a:t>정의하시오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파라미터</a:t>
            </a:r>
            <a:r>
              <a:rPr lang="ko-KR" altLang="en-US" dirty="0"/>
              <a:t> 하나를 가지고 있음</a:t>
            </a:r>
            <a:endParaRPr lang="en-US" altLang="ko-KR" dirty="0"/>
          </a:p>
          <a:p>
            <a:pPr lvl="1"/>
            <a:r>
              <a:rPr lang="ko-KR" altLang="en-US" dirty="0" err="1"/>
              <a:t>파라미터로</a:t>
            </a:r>
            <a:r>
              <a:rPr lang="ko-KR" altLang="en-US" dirty="0"/>
              <a:t> 전달된 값에 </a:t>
            </a:r>
            <a:r>
              <a:rPr lang="en-US" altLang="ko-KR" dirty="0"/>
              <a:t>1</a:t>
            </a:r>
            <a:r>
              <a:rPr lang="ko-KR" altLang="en-US" dirty="0"/>
              <a:t>을 더하는 연산을 수행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을 더한 결과값을 </a:t>
            </a:r>
            <a:r>
              <a:rPr lang="en-US" altLang="ko-KR" dirty="0"/>
              <a:t>return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addOne</a:t>
            </a:r>
            <a:r>
              <a:rPr lang="ko-KR" altLang="en-US" dirty="0"/>
              <a:t> 함수를 </a:t>
            </a:r>
            <a:r>
              <a:rPr lang="ko-KR" altLang="en-US" dirty="0" err="1"/>
              <a:t>정의하시오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사용자로부터 값을 입력 받아야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값을 </a:t>
            </a:r>
            <a:r>
              <a:rPr lang="en-US" altLang="ko-KR" dirty="0"/>
              <a:t>argument</a:t>
            </a:r>
            <a:r>
              <a:rPr lang="ko-KR" altLang="en-US" dirty="0"/>
              <a:t>로 하여 </a:t>
            </a:r>
            <a:r>
              <a:rPr lang="en-US" altLang="ko-KR" dirty="0" err="1"/>
              <a:t>myAddition</a:t>
            </a:r>
            <a:r>
              <a:rPr lang="en-US" altLang="ko-KR" dirty="0"/>
              <a:t> </a:t>
            </a:r>
            <a:r>
              <a:rPr lang="ko-KR" altLang="en-US" dirty="0"/>
              <a:t>함수를 호출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myAddition</a:t>
            </a:r>
            <a:r>
              <a:rPr lang="ko-KR" altLang="en-US" dirty="0" err="1"/>
              <a:t>함수로부터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받은 숫자를 화면에 출력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addOne</a:t>
            </a:r>
            <a:r>
              <a:rPr lang="en-US" altLang="ko-KR" dirty="0"/>
              <a:t>() </a:t>
            </a:r>
            <a:r>
              <a:rPr lang="ko-KR" altLang="en-US" dirty="0"/>
              <a:t>함수를 호출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81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사칙연산을 위한 함수를 각각 </a:t>
            </a:r>
            <a:r>
              <a:rPr lang="ko-KR" altLang="en-US" dirty="0" err="1"/>
              <a:t>정의하시오</a:t>
            </a:r>
            <a:endParaRPr lang="en-US" altLang="ko-KR" dirty="0"/>
          </a:p>
          <a:p>
            <a:pPr lvl="1"/>
            <a:r>
              <a:rPr lang="en-US" altLang="ko-KR" dirty="0" err="1"/>
              <a:t>myAdd</a:t>
            </a:r>
            <a:r>
              <a:rPr lang="en-US" altLang="ko-KR" dirty="0"/>
              <a:t>, </a:t>
            </a:r>
            <a:r>
              <a:rPr lang="en-US" altLang="ko-KR" dirty="0" err="1"/>
              <a:t>mySubtract</a:t>
            </a:r>
            <a:r>
              <a:rPr lang="en-US" altLang="ko-KR" dirty="0"/>
              <a:t>, </a:t>
            </a:r>
            <a:r>
              <a:rPr lang="en-US" altLang="ko-KR" dirty="0" err="1"/>
              <a:t>myMutiply</a:t>
            </a:r>
            <a:r>
              <a:rPr lang="en-US" altLang="ko-KR" dirty="0"/>
              <a:t>, </a:t>
            </a:r>
            <a:r>
              <a:rPr lang="en-US" altLang="ko-KR" dirty="0" err="1"/>
              <a:t>myDivide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myCalculate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ko-KR" altLang="en-US" dirty="0" err="1"/>
              <a:t>정의하시오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함수는 연산에 사용되는 숫자 및 </a:t>
            </a:r>
            <a:r>
              <a:rPr lang="en-US" altLang="ko-KR" dirty="0"/>
              <a:t>(operand)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사용할 사칙연산을 정의한 함수를 함께 변수로 입력 받습니다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다음과 같이 함수를 호출하여 결과를 출력되게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print(</a:t>
            </a:r>
            <a:r>
              <a:rPr lang="en-US" altLang="ko-KR" dirty="0" err="1"/>
              <a:t>myCalculate</a:t>
            </a:r>
            <a:r>
              <a:rPr lang="en-US" altLang="ko-KR" dirty="0"/>
              <a:t>(</a:t>
            </a:r>
            <a:r>
              <a:rPr lang="en-US" altLang="ko-KR" dirty="0" err="1"/>
              <a:t>myAdd</a:t>
            </a:r>
            <a:r>
              <a:rPr lang="en-US" altLang="ko-KR" dirty="0"/>
              <a:t>, 1, 2)) </a:t>
            </a:r>
            <a:r>
              <a:rPr lang="en-US" altLang="ko-KR" dirty="0">
                <a:sym typeface="Wingdings" panose="05000000000000000000" pitchFamily="2" charset="2"/>
              </a:rPr>
              <a:t>                   &gt;&gt; 3</a:t>
            </a:r>
            <a:endParaRPr lang="en-US" altLang="ko-KR" dirty="0"/>
          </a:p>
          <a:p>
            <a:pPr lvl="1"/>
            <a:r>
              <a:rPr lang="en-US" altLang="ko-KR" dirty="0"/>
              <a:t>print(</a:t>
            </a:r>
            <a:r>
              <a:rPr lang="en-US" altLang="ko-KR" dirty="0" err="1"/>
              <a:t>myCalculate</a:t>
            </a:r>
            <a:r>
              <a:rPr lang="en-US" altLang="ko-KR" dirty="0"/>
              <a:t>(</a:t>
            </a:r>
            <a:r>
              <a:rPr lang="en-US" altLang="ko-KR" dirty="0" err="1"/>
              <a:t>mySubtract</a:t>
            </a:r>
            <a:r>
              <a:rPr lang="en-US" altLang="ko-KR" dirty="0"/>
              <a:t>, 1, 2)) </a:t>
            </a:r>
            <a:r>
              <a:rPr lang="en-US" altLang="ko-KR" dirty="0">
                <a:sym typeface="Wingdings" panose="05000000000000000000" pitchFamily="2" charset="2"/>
              </a:rPr>
              <a:t>              &gt;&gt; -1</a:t>
            </a:r>
            <a:endParaRPr lang="en-US" altLang="ko-KR" dirty="0"/>
          </a:p>
          <a:p>
            <a:pPr lvl="1"/>
            <a:r>
              <a:rPr lang="en-US" altLang="ko-KR" dirty="0"/>
              <a:t>print(</a:t>
            </a:r>
            <a:r>
              <a:rPr lang="en-US" altLang="ko-KR" dirty="0" err="1"/>
              <a:t>myCalculate</a:t>
            </a:r>
            <a:r>
              <a:rPr lang="en-US" altLang="ko-KR" dirty="0"/>
              <a:t>(</a:t>
            </a:r>
            <a:r>
              <a:rPr lang="en-US" altLang="ko-KR" dirty="0" err="1"/>
              <a:t>myMultiply</a:t>
            </a:r>
            <a:r>
              <a:rPr lang="en-US" altLang="ko-KR" dirty="0"/>
              <a:t>, 1, 2)) </a:t>
            </a:r>
            <a:r>
              <a:rPr lang="en-US" altLang="ko-KR" dirty="0">
                <a:sym typeface="Wingdings" panose="05000000000000000000" pitchFamily="2" charset="2"/>
              </a:rPr>
              <a:t>              &gt;&gt; 2</a:t>
            </a:r>
            <a:endParaRPr lang="en-US" altLang="ko-KR" dirty="0"/>
          </a:p>
          <a:p>
            <a:pPr lvl="1"/>
            <a:r>
              <a:rPr lang="en-US" altLang="ko-KR" dirty="0"/>
              <a:t>print(</a:t>
            </a:r>
            <a:r>
              <a:rPr lang="en-US" altLang="ko-KR" dirty="0" err="1"/>
              <a:t>myCalculate</a:t>
            </a:r>
            <a:r>
              <a:rPr lang="en-US" altLang="ko-KR" dirty="0"/>
              <a:t>(</a:t>
            </a:r>
            <a:r>
              <a:rPr lang="en-US" altLang="ko-KR" dirty="0" err="1"/>
              <a:t>myDivide</a:t>
            </a:r>
            <a:r>
              <a:rPr lang="en-US" altLang="ko-KR" dirty="0"/>
              <a:t>, 1, 2)) </a:t>
            </a:r>
            <a:r>
              <a:rPr lang="en-US" altLang="ko-KR" dirty="0">
                <a:sym typeface="Wingdings" panose="05000000000000000000" pitchFamily="2" charset="2"/>
              </a:rPr>
              <a:t>                &gt;&gt; 0.5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42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화씨를 섭씨로</a:t>
            </a:r>
            <a:r>
              <a:rPr lang="en-US" altLang="ko-KR" dirty="0"/>
              <a:t>, </a:t>
            </a:r>
            <a:r>
              <a:rPr lang="ko-KR" altLang="en-US" dirty="0"/>
              <a:t>섭씨를 화씨로 변환할 함수를 </a:t>
            </a:r>
            <a:r>
              <a:rPr lang="ko-KR" altLang="en-US" dirty="0" err="1"/>
              <a:t>정의하시오</a:t>
            </a:r>
            <a:endParaRPr lang="en-US" altLang="ko-KR" dirty="0"/>
          </a:p>
          <a:p>
            <a:pPr lvl="1"/>
            <a:r>
              <a:rPr lang="en-US" altLang="ko-KR" dirty="0" err="1"/>
              <a:t>FtoC</a:t>
            </a:r>
            <a:r>
              <a:rPr lang="en-US" altLang="ko-KR" dirty="0"/>
              <a:t>, </a:t>
            </a:r>
            <a:r>
              <a:rPr lang="en-US" altLang="ko-KR" dirty="0" err="1"/>
              <a:t>CtoF</a:t>
            </a:r>
            <a:endParaRPr lang="en-US" altLang="ko-KR" dirty="0"/>
          </a:p>
          <a:p>
            <a:pPr lvl="1"/>
            <a:r>
              <a:rPr lang="ko-KR" altLang="en-US" dirty="0"/>
              <a:t>파라미터 하나를 가지고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계산된 값을 </a:t>
            </a:r>
            <a:r>
              <a:rPr lang="en-US" altLang="ko-KR" dirty="0"/>
              <a:t>return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Reverse </a:t>
            </a:r>
            <a:r>
              <a:rPr lang="ko-KR" altLang="en-US" dirty="0"/>
              <a:t>함수를 </a:t>
            </a:r>
            <a:r>
              <a:rPr lang="ko-KR" altLang="en-US" dirty="0" err="1"/>
              <a:t>정의하시오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함수는 위의 함수와 함께 변환할 온도를 변수로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변수와 함수는  사용자로부터 입력을 받습니다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Eval()</a:t>
            </a:r>
            <a:r>
              <a:rPr lang="ko-KR" altLang="en-US" dirty="0"/>
              <a:t>함수를 이용하여 </a:t>
            </a:r>
            <a:r>
              <a:rPr lang="en-US" altLang="ko-KR" dirty="0"/>
              <a:t>str</a:t>
            </a:r>
            <a:r>
              <a:rPr lang="ko-KR" altLang="en-US" dirty="0"/>
              <a:t>형을 실행가능한 형태로 만들어줍니다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다음과 같이 실행을 시키고 결과를 출력되게 합니다</a:t>
            </a:r>
            <a:r>
              <a:rPr lang="en-US" altLang="ko-KR" dirty="0"/>
              <a:t>.</a:t>
            </a:r>
          </a:p>
          <a:p>
            <a:pPr lvl="1"/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4D5A5-DAC4-4FF7-BCE1-71FB9275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16" y="5465761"/>
            <a:ext cx="4086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243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3rd Lab </vt:lpstr>
      <vt:lpstr>Lab. Title</vt:lpstr>
      <vt:lpstr>Let’s start</vt:lpstr>
      <vt:lpstr>Lab#1</vt:lpstr>
      <vt:lpstr>Lab#2</vt:lpstr>
      <vt:lpstr>Lab#3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jeonghun kim</cp:lastModifiedBy>
  <cp:revision>34</cp:revision>
  <dcterms:created xsi:type="dcterms:W3CDTF">2020-03-13T07:55:01Z</dcterms:created>
  <dcterms:modified xsi:type="dcterms:W3CDTF">2020-07-03T07:13:33Z</dcterms:modified>
</cp:coreProperties>
</file>